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9" r:id="rId2"/>
    <p:sldId id="257" r:id="rId3"/>
    <p:sldId id="260" r:id="rId4"/>
    <p:sldId id="261" r:id="rId5"/>
    <p:sldId id="262" r:id="rId6"/>
    <p:sldId id="264" r:id="rId7"/>
    <p:sldId id="266" r:id="rId8"/>
    <p:sldId id="265" r:id="rId9"/>
    <p:sldId id="267" r:id="rId10"/>
    <p:sldId id="268" r:id="rId11"/>
    <p:sldId id="277" r:id="rId12"/>
    <p:sldId id="278" r:id="rId13"/>
    <p:sldId id="269" r:id="rId14"/>
    <p:sldId id="270" r:id="rId15"/>
    <p:sldId id="282" r:id="rId16"/>
    <p:sldId id="279" r:id="rId17"/>
    <p:sldId id="283" r:id="rId18"/>
    <p:sldId id="284" r:id="rId19"/>
    <p:sldId id="274" r:id="rId20"/>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1" d="100"/>
          <a:sy n="61" d="100"/>
        </p:scale>
        <p:origin x="86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0A25FA-F43C-440D-B2E5-CC9089CA4615}" type="datetimeFigureOut">
              <a:rPr lang="pl-PL" smtClean="0"/>
              <a:t>16.10.2025</a:t>
            </a:fld>
            <a:endParaRPr lang="pl-PL"/>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061BBB-A455-441C-8C26-2BA69DCACE4A}" type="slidenum">
              <a:rPr lang="pl-PL" smtClean="0"/>
              <a:t>‹#›</a:t>
            </a:fld>
            <a:endParaRPr lang="pl-PL"/>
          </a:p>
        </p:txBody>
      </p:sp>
    </p:spTree>
    <p:extLst>
      <p:ext uri="{BB962C8B-B14F-4D97-AF65-F5344CB8AC3E}">
        <p14:creationId xmlns:p14="http://schemas.microsoft.com/office/powerpoint/2010/main" val="21677933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6D061BBB-A455-441C-8C26-2BA69DCACE4A}" type="slidenum">
              <a:rPr lang="pl-PL" smtClean="0"/>
              <a:t>10</a:t>
            </a:fld>
            <a:endParaRPr lang="pl-PL"/>
          </a:p>
        </p:txBody>
      </p:sp>
    </p:spTree>
    <p:extLst>
      <p:ext uri="{BB962C8B-B14F-4D97-AF65-F5344CB8AC3E}">
        <p14:creationId xmlns:p14="http://schemas.microsoft.com/office/powerpoint/2010/main" val="1464373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6D061BBB-A455-441C-8C26-2BA69DCACE4A}" type="slidenum">
              <a:rPr lang="pl-PL" smtClean="0"/>
              <a:t>11</a:t>
            </a:fld>
            <a:endParaRPr lang="pl-PL"/>
          </a:p>
        </p:txBody>
      </p:sp>
    </p:spTree>
    <p:extLst>
      <p:ext uri="{BB962C8B-B14F-4D97-AF65-F5344CB8AC3E}">
        <p14:creationId xmlns:p14="http://schemas.microsoft.com/office/powerpoint/2010/main" val="12257705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6D061BBB-A455-441C-8C26-2BA69DCACE4A}" type="slidenum">
              <a:rPr lang="pl-PL" smtClean="0"/>
              <a:t>12</a:t>
            </a:fld>
            <a:endParaRPr lang="pl-PL"/>
          </a:p>
        </p:txBody>
      </p:sp>
    </p:spTree>
    <p:extLst>
      <p:ext uri="{BB962C8B-B14F-4D97-AF65-F5344CB8AC3E}">
        <p14:creationId xmlns:p14="http://schemas.microsoft.com/office/powerpoint/2010/main" val="42294175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6D061BBB-A455-441C-8C26-2BA69DCACE4A}" type="slidenum">
              <a:rPr lang="pl-PL" smtClean="0"/>
              <a:t>14</a:t>
            </a:fld>
            <a:endParaRPr lang="pl-PL"/>
          </a:p>
        </p:txBody>
      </p:sp>
    </p:spTree>
    <p:extLst>
      <p:ext uri="{BB962C8B-B14F-4D97-AF65-F5344CB8AC3E}">
        <p14:creationId xmlns:p14="http://schemas.microsoft.com/office/powerpoint/2010/main" val="13563072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95E23CF-27C9-4934-8180-2AC3DFC4DB1C}"/>
              </a:ext>
            </a:extLst>
          </p:cNvPr>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p>
        </p:txBody>
      </p:sp>
      <p:sp>
        <p:nvSpPr>
          <p:cNvPr id="3" name="Podtytuł 2">
            <a:extLst>
              <a:ext uri="{FF2B5EF4-FFF2-40B4-BE49-F238E27FC236}">
                <a16:creationId xmlns:a16="http://schemas.microsoft.com/office/drawing/2014/main" id="{F01E1BA8-8EB9-42C3-81A1-8FDEDAA259C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Symbol zastępczy daty 3">
            <a:extLst>
              <a:ext uri="{FF2B5EF4-FFF2-40B4-BE49-F238E27FC236}">
                <a16:creationId xmlns:a16="http://schemas.microsoft.com/office/drawing/2014/main" id="{0182E3DE-50EB-48F6-8C32-8095D1D0A634}"/>
              </a:ext>
            </a:extLst>
          </p:cNvPr>
          <p:cNvSpPr>
            <a:spLocks noGrp="1"/>
          </p:cNvSpPr>
          <p:nvPr>
            <p:ph type="dt" sz="half" idx="10"/>
          </p:nvPr>
        </p:nvSpPr>
        <p:spPr/>
        <p:txBody>
          <a:bodyPr/>
          <a:lstStyle/>
          <a:p>
            <a:fld id="{162D40B1-1259-42A3-BA18-726D4F4F3478}" type="datetimeFigureOut">
              <a:rPr lang="pl-PL" smtClean="0"/>
              <a:t>16.10.2025</a:t>
            </a:fld>
            <a:endParaRPr lang="pl-PL"/>
          </a:p>
        </p:txBody>
      </p:sp>
      <p:sp>
        <p:nvSpPr>
          <p:cNvPr id="5" name="Symbol zastępczy stopki 4">
            <a:extLst>
              <a:ext uri="{FF2B5EF4-FFF2-40B4-BE49-F238E27FC236}">
                <a16:creationId xmlns:a16="http://schemas.microsoft.com/office/drawing/2014/main" id="{CEA76837-9FCB-4269-BB00-F4659DC8F81A}"/>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05B79B6D-3347-4D7A-988C-0A20C7A8ECC9}"/>
              </a:ext>
            </a:extLst>
          </p:cNvPr>
          <p:cNvSpPr>
            <a:spLocks noGrp="1"/>
          </p:cNvSpPr>
          <p:nvPr>
            <p:ph type="sldNum" sz="quarter" idx="12"/>
          </p:nvPr>
        </p:nvSpPr>
        <p:spPr/>
        <p:txBody>
          <a:bodyPr/>
          <a:lstStyle/>
          <a:p>
            <a:fld id="{EDC56608-7936-4497-B74B-51ABC3DBBBB7}" type="slidenum">
              <a:rPr lang="pl-PL" smtClean="0"/>
              <a:t>‹#›</a:t>
            </a:fld>
            <a:endParaRPr lang="pl-PL"/>
          </a:p>
        </p:txBody>
      </p:sp>
    </p:spTree>
    <p:extLst>
      <p:ext uri="{BB962C8B-B14F-4D97-AF65-F5344CB8AC3E}">
        <p14:creationId xmlns:p14="http://schemas.microsoft.com/office/powerpoint/2010/main" val="26115163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9B594D7-DBA1-4B6D-9698-BD98848DA02A}"/>
              </a:ext>
            </a:extLst>
          </p:cNvPr>
          <p:cNvSpPr>
            <a:spLocks noGrp="1"/>
          </p:cNvSpPr>
          <p:nvPr>
            <p:ph type="title"/>
          </p:nvPr>
        </p:nvSpPr>
        <p:spPr/>
        <p:txBody>
          <a:bodyPr/>
          <a:lstStyle/>
          <a:p>
            <a:r>
              <a:rPr lang="pl-PL"/>
              <a:t>Kliknij, aby edytować styl</a:t>
            </a:r>
          </a:p>
        </p:txBody>
      </p:sp>
      <p:sp>
        <p:nvSpPr>
          <p:cNvPr id="3" name="Symbol zastępczy tytułu pionowego 2">
            <a:extLst>
              <a:ext uri="{FF2B5EF4-FFF2-40B4-BE49-F238E27FC236}">
                <a16:creationId xmlns:a16="http://schemas.microsoft.com/office/drawing/2014/main" id="{E652682F-D41C-490B-92B5-4F0158C64C81}"/>
              </a:ext>
            </a:extLst>
          </p:cNvPr>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C5462F18-69C6-4F19-9674-1701803ED586}"/>
              </a:ext>
            </a:extLst>
          </p:cNvPr>
          <p:cNvSpPr>
            <a:spLocks noGrp="1"/>
          </p:cNvSpPr>
          <p:nvPr>
            <p:ph type="dt" sz="half" idx="10"/>
          </p:nvPr>
        </p:nvSpPr>
        <p:spPr/>
        <p:txBody>
          <a:bodyPr/>
          <a:lstStyle/>
          <a:p>
            <a:fld id="{162D40B1-1259-42A3-BA18-726D4F4F3478}" type="datetimeFigureOut">
              <a:rPr lang="pl-PL" smtClean="0"/>
              <a:t>16.10.2025</a:t>
            </a:fld>
            <a:endParaRPr lang="pl-PL"/>
          </a:p>
        </p:txBody>
      </p:sp>
      <p:sp>
        <p:nvSpPr>
          <p:cNvPr id="5" name="Symbol zastępczy stopki 4">
            <a:extLst>
              <a:ext uri="{FF2B5EF4-FFF2-40B4-BE49-F238E27FC236}">
                <a16:creationId xmlns:a16="http://schemas.microsoft.com/office/drawing/2014/main" id="{A4DE95A1-9BF3-492A-8721-2AC68491F923}"/>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5616974F-D461-4274-8F9A-6894C017DA29}"/>
              </a:ext>
            </a:extLst>
          </p:cNvPr>
          <p:cNvSpPr>
            <a:spLocks noGrp="1"/>
          </p:cNvSpPr>
          <p:nvPr>
            <p:ph type="sldNum" sz="quarter" idx="12"/>
          </p:nvPr>
        </p:nvSpPr>
        <p:spPr/>
        <p:txBody>
          <a:bodyPr/>
          <a:lstStyle/>
          <a:p>
            <a:fld id="{EDC56608-7936-4497-B74B-51ABC3DBBBB7}" type="slidenum">
              <a:rPr lang="pl-PL" smtClean="0"/>
              <a:t>‹#›</a:t>
            </a:fld>
            <a:endParaRPr lang="pl-PL"/>
          </a:p>
        </p:txBody>
      </p:sp>
    </p:spTree>
    <p:extLst>
      <p:ext uri="{BB962C8B-B14F-4D97-AF65-F5344CB8AC3E}">
        <p14:creationId xmlns:p14="http://schemas.microsoft.com/office/powerpoint/2010/main" val="36828686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a16="http://schemas.microsoft.com/office/drawing/2014/main" id="{E6AB9075-F18F-42C8-A166-1ADEE8864F1D}"/>
              </a:ext>
            </a:extLst>
          </p:cNvPr>
          <p:cNvSpPr>
            <a:spLocks noGrp="1"/>
          </p:cNvSpPr>
          <p:nvPr>
            <p:ph type="title" orient="vert"/>
          </p:nvPr>
        </p:nvSpPr>
        <p:spPr>
          <a:xfrm>
            <a:off x="8724900" y="365125"/>
            <a:ext cx="2628900" cy="5811838"/>
          </a:xfrm>
        </p:spPr>
        <p:txBody>
          <a:bodyPr vert="eaVert"/>
          <a:lstStyle/>
          <a:p>
            <a:r>
              <a:rPr lang="pl-PL"/>
              <a:t>Kliknij, aby edytować styl</a:t>
            </a:r>
          </a:p>
        </p:txBody>
      </p:sp>
      <p:sp>
        <p:nvSpPr>
          <p:cNvPr id="3" name="Symbol zastępczy tytułu pionowego 2">
            <a:extLst>
              <a:ext uri="{FF2B5EF4-FFF2-40B4-BE49-F238E27FC236}">
                <a16:creationId xmlns:a16="http://schemas.microsoft.com/office/drawing/2014/main" id="{20C632AE-7E00-4989-839B-F8454F2F76AB}"/>
              </a:ext>
            </a:extLst>
          </p:cNvPr>
          <p:cNvSpPr>
            <a:spLocks noGrp="1"/>
          </p:cNvSpPr>
          <p:nvPr>
            <p:ph type="body" orient="vert" idx="1"/>
          </p:nvPr>
        </p:nvSpPr>
        <p:spPr>
          <a:xfrm>
            <a:off x="838200" y="365125"/>
            <a:ext cx="7734300"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671CD1F5-7885-4092-9D18-D2ECCB2B3937}"/>
              </a:ext>
            </a:extLst>
          </p:cNvPr>
          <p:cNvSpPr>
            <a:spLocks noGrp="1"/>
          </p:cNvSpPr>
          <p:nvPr>
            <p:ph type="dt" sz="half" idx="10"/>
          </p:nvPr>
        </p:nvSpPr>
        <p:spPr/>
        <p:txBody>
          <a:bodyPr/>
          <a:lstStyle/>
          <a:p>
            <a:fld id="{162D40B1-1259-42A3-BA18-726D4F4F3478}" type="datetimeFigureOut">
              <a:rPr lang="pl-PL" smtClean="0"/>
              <a:t>16.10.2025</a:t>
            </a:fld>
            <a:endParaRPr lang="pl-PL"/>
          </a:p>
        </p:txBody>
      </p:sp>
      <p:sp>
        <p:nvSpPr>
          <p:cNvPr id="5" name="Symbol zastępczy stopki 4">
            <a:extLst>
              <a:ext uri="{FF2B5EF4-FFF2-40B4-BE49-F238E27FC236}">
                <a16:creationId xmlns:a16="http://schemas.microsoft.com/office/drawing/2014/main" id="{9268C4AD-D2FB-4AD2-AC80-27166C703919}"/>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0442692C-1CF6-40F2-BB88-299CDBCA105B}"/>
              </a:ext>
            </a:extLst>
          </p:cNvPr>
          <p:cNvSpPr>
            <a:spLocks noGrp="1"/>
          </p:cNvSpPr>
          <p:nvPr>
            <p:ph type="sldNum" sz="quarter" idx="12"/>
          </p:nvPr>
        </p:nvSpPr>
        <p:spPr/>
        <p:txBody>
          <a:bodyPr/>
          <a:lstStyle/>
          <a:p>
            <a:fld id="{EDC56608-7936-4497-B74B-51ABC3DBBBB7}" type="slidenum">
              <a:rPr lang="pl-PL" smtClean="0"/>
              <a:t>‹#›</a:t>
            </a:fld>
            <a:endParaRPr lang="pl-PL"/>
          </a:p>
        </p:txBody>
      </p:sp>
    </p:spTree>
    <p:extLst>
      <p:ext uri="{BB962C8B-B14F-4D97-AF65-F5344CB8AC3E}">
        <p14:creationId xmlns:p14="http://schemas.microsoft.com/office/powerpoint/2010/main" val="9212924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5E57636-1AE7-4E20-BAB0-65878B68DFD0}"/>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E7E2E7CA-3BB6-4757-AEFD-D09BFA2ED0AB}"/>
              </a:ext>
            </a:extLst>
          </p:cNvPr>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E3B63B24-D375-4FEE-8A1B-F3679812029C}"/>
              </a:ext>
            </a:extLst>
          </p:cNvPr>
          <p:cNvSpPr>
            <a:spLocks noGrp="1"/>
          </p:cNvSpPr>
          <p:nvPr>
            <p:ph type="dt" sz="half" idx="10"/>
          </p:nvPr>
        </p:nvSpPr>
        <p:spPr/>
        <p:txBody>
          <a:bodyPr/>
          <a:lstStyle/>
          <a:p>
            <a:fld id="{162D40B1-1259-42A3-BA18-726D4F4F3478}" type="datetimeFigureOut">
              <a:rPr lang="pl-PL" smtClean="0"/>
              <a:t>16.10.2025</a:t>
            </a:fld>
            <a:endParaRPr lang="pl-PL"/>
          </a:p>
        </p:txBody>
      </p:sp>
      <p:sp>
        <p:nvSpPr>
          <p:cNvPr id="5" name="Symbol zastępczy stopki 4">
            <a:extLst>
              <a:ext uri="{FF2B5EF4-FFF2-40B4-BE49-F238E27FC236}">
                <a16:creationId xmlns:a16="http://schemas.microsoft.com/office/drawing/2014/main" id="{65295233-A1D6-41CD-A61E-0F83BD45250E}"/>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0D008550-4A45-44C2-ACF5-AD7FAEF9B91E}"/>
              </a:ext>
            </a:extLst>
          </p:cNvPr>
          <p:cNvSpPr>
            <a:spLocks noGrp="1"/>
          </p:cNvSpPr>
          <p:nvPr>
            <p:ph type="sldNum" sz="quarter" idx="12"/>
          </p:nvPr>
        </p:nvSpPr>
        <p:spPr/>
        <p:txBody>
          <a:bodyPr/>
          <a:lstStyle/>
          <a:p>
            <a:fld id="{EDC56608-7936-4497-B74B-51ABC3DBBBB7}" type="slidenum">
              <a:rPr lang="pl-PL" smtClean="0"/>
              <a:t>‹#›</a:t>
            </a:fld>
            <a:endParaRPr lang="pl-PL"/>
          </a:p>
        </p:txBody>
      </p:sp>
    </p:spTree>
    <p:extLst>
      <p:ext uri="{BB962C8B-B14F-4D97-AF65-F5344CB8AC3E}">
        <p14:creationId xmlns:p14="http://schemas.microsoft.com/office/powerpoint/2010/main" val="36549379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9AF329A-8C84-4C0C-9F0B-29039E3E3440}"/>
              </a:ext>
            </a:extLst>
          </p:cNvPr>
          <p:cNvSpPr>
            <a:spLocks noGrp="1"/>
          </p:cNvSpPr>
          <p:nvPr>
            <p:ph type="title"/>
          </p:nvPr>
        </p:nvSpPr>
        <p:spPr>
          <a:xfrm>
            <a:off x="831850" y="1709738"/>
            <a:ext cx="10515600" cy="2852737"/>
          </a:xfrm>
        </p:spPr>
        <p:txBody>
          <a:bodyPr anchor="b"/>
          <a:lstStyle>
            <a:lvl1pPr>
              <a:defRPr sz="6000"/>
            </a:lvl1pPr>
          </a:lstStyle>
          <a:p>
            <a:r>
              <a:rPr lang="pl-PL"/>
              <a:t>Kliknij, aby edytować styl</a:t>
            </a:r>
          </a:p>
        </p:txBody>
      </p:sp>
      <p:sp>
        <p:nvSpPr>
          <p:cNvPr id="3" name="Symbol zastępczy tekstu 2">
            <a:extLst>
              <a:ext uri="{FF2B5EF4-FFF2-40B4-BE49-F238E27FC236}">
                <a16:creationId xmlns:a16="http://schemas.microsoft.com/office/drawing/2014/main" id="{6B155202-1CE8-41DF-BE11-9C648566917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Symbol zastępczy daty 3">
            <a:extLst>
              <a:ext uri="{FF2B5EF4-FFF2-40B4-BE49-F238E27FC236}">
                <a16:creationId xmlns:a16="http://schemas.microsoft.com/office/drawing/2014/main" id="{462C4443-0021-4690-9FC1-F93DF201E60E}"/>
              </a:ext>
            </a:extLst>
          </p:cNvPr>
          <p:cNvSpPr>
            <a:spLocks noGrp="1"/>
          </p:cNvSpPr>
          <p:nvPr>
            <p:ph type="dt" sz="half" idx="10"/>
          </p:nvPr>
        </p:nvSpPr>
        <p:spPr/>
        <p:txBody>
          <a:bodyPr/>
          <a:lstStyle/>
          <a:p>
            <a:fld id="{162D40B1-1259-42A3-BA18-726D4F4F3478}" type="datetimeFigureOut">
              <a:rPr lang="pl-PL" smtClean="0"/>
              <a:t>16.10.2025</a:t>
            </a:fld>
            <a:endParaRPr lang="pl-PL"/>
          </a:p>
        </p:txBody>
      </p:sp>
      <p:sp>
        <p:nvSpPr>
          <p:cNvPr id="5" name="Symbol zastępczy stopki 4">
            <a:extLst>
              <a:ext uri="{FF2B5EF4-FFF2-40B4-BE49-F238E27FC236}">
                <a16:creationId xmlns:a16="http://schemas.microsoft.com/office/drawing/2014/main" id="{E0C9BBE0-62A3-4B78-B5B6-4B35F06BECAA}"/>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2EEF3F23-6D2F-41AA-BCCE-2D5C0C1FA2D7}"/>
              </a:ext>
            </a:extLst>
          </p:cNvPr>
          <p:cNvSpPr>
            <a:spLocks noGrp="1"/>
          </p:cNvSpPr>
          <p:nvPr>
            <p:ph type="sldNum" sz="quarter" idx="12"/>
          </p:nvPr>
        </p:nvSpPr>
        <p:spPr/>
        <p:txBody>
          <a:bodyPr/>
          <a:lstStyle/>
          <a:p>
            <a:fld id="{EDC56608-7936-4497-B74B-51ABC3DBBBB7}" type="slidenum">
              <a:rPr lang="pl-PL" smtClean="0"/>
              <a:t>‹#›</a:t>
            </a:fld>
            <a:endParaRPr lang="pl-PL"/>
          </a:p>
        </p:txBody>
      </p:sp>
    </p:spTree>
    <p:extLst>
      <p:ext uri="{BB962C8B-B14F-4D97-AF65-F5344CB8AC3E}">
        <p14:creationId xmlns:p14="http://schemas.microsoft.com/office/powerpoint/2010/main" val="29341792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DC74D56-CB65-42CB-B6D6-A9928D986F1D}"/>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EE5FA8B2-30BE-48D0-85CD-341D6FC833CE}"/>
              </a:ext>
            </a:extLst>
          </p:cNvPr>
          <p:cNvSpPr>
            <a:spLocks noGrp="1"/>
          </p:cNvSpPr>
          <p:nvPr>
            <p:ph sz="half" idx="1"/>
          </p:nvPr>
        </p:nvSpPr>
        <p:spPr>
          <a:xfrm>
            <a:off x="838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a:extLst>
              <a:ext uri="{FF2B5EF4-FFF2-40B4-BE49-F238E27FC236}">
                <a16:creationId xmlns:a16="http://schemas.microsoft.com/office/drawing/2014/main" id="{A6E25446-AFBB-45B2-AA94-6D3E87C6CFC3}"/>
              </a:ext>
            </a:extLst>
          </p:cNvPr>
          <p:cNvSpPr>
            <a:spLocks noGrp="1"/>
          </p:cNvSpPr>
          <p:nvPr>
            <p:ph sz="half" idx="2"/>
          </p:nvPr>
        </p:nvSpPr>
        <p:spPr>
          <a:xfrm>
            <a:off x="6172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a:extLst>
              <a:ext uri="{FF2B5EF4-FFF2-40B4-BE49-F238E27FC236}">
                <a16:creationId xmlns:a16="http://schemas.microsoft.com/office/drawing/2014/main" id="{E96C7673-BE66-4228-A860-95640765FFEE}"/>
              </a:ext>
            </a:extLst>
          </p:cNvPr>
          <p:cNvSpPr>
            <a:spLocks noGrp="1"/>
          </p:cNvSpPr>
          <p:nvPr>
            <p:ph type="dt" sz="half" idx="10"/>
          </p:nvPr>
        </p:nvSpPr>
        <p:spPr/>
        <p:txBody>
          <a:bodyPr/>
          <a:lstStyle/>
          <a:p>
            <a:fld id="{162D40B1-1259-42A3-BA18-726D4F4F3478}" type="datetimeFigureOut">
              <a:rPr lang="pl-PL" smtClean="0"/>
              <a:t>16.10.2025</a:t>
            </a:fld>
            <a:endParaRPr lang="pl-PL"/>
          </a:p>
        </p:txBody>
      </p:sp>
      <p:sp>
        <p:nvSpPr>
          <p:cNvPr id="6" name="Symbol zastępczy stopki 5">
            <a:extLst>
              <a:ext uri="{FF2B5EF4-FFF2-40B4-BE49-F238E27FC236}">
                <a16:creationId xmlns:a16="http://schemas.microsoft.com/office/drawing/2014/main" id="{7BCA335B-C4C8-4494-B013-9EF0FFBE4B07}"/>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00CECC45-F2E0-4CA4-AB35-D7B1E1661B14}"/>
              </a:ext>
            </a:extLst>
          </p:cNvPr>
          <p:cNvSpPr>
            <a:spLocks noGrp="1"/>
          </p:cNvSpPr>
          <p:nvPr>
            <p:ph type="sldNum" sz="quarter" idx="12"/>
          </p:nvPr>
        </p:nvSpPr>
        <p:spPr/>
        <p:txBody>
          <a:bodyPr/>
          <a:lstStyle/>
          <a:p>
            <a:fld id="{EDC56608-7936-4497-B74B-51ABC3DBBBB7}" type="slidenum">
              <a:rPr lang="pl-PL" smtClean="0"/>
              <a:t>‹#›</a:t>
            </a:fld>
            <a:endParaRPr lang="pl-PL"/>
          </a:p>
        </p:txBody>
      </p:sp>
    </p:spTree>
    <p:extLst>
      <p:ext uri="{BB962C8B-B14F-4D97-AF65-F5344CB8AC3E}">
        <p14:creationId xmlns:p14="http://schemas.microsoft.com/office/powerpoint/2010/main" val="16499130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C97930D-DDD3-4A9F-8E14-9F92E5983592}"/>
              </a:ext>
            </a:extLst>
          </p:cNvPr>
          <p:cNvSpPr>
            <a:spLocks noGrp="1"/>
          </p:cNvSpPr>
          <p:nvPr>
            <p:ph type="title"/>
          </p:nvPr>
        </p:nvSpPr>
        <p:spPr>
          <a:xfrm>
            <a:off x="839788" y="365125"/>
            <a:ext cx="10515600" cy="1325563"/>
          </a:xfrm>
        </p:spPr>
        <p:txBody>
          <a:bodyPr/>
          <a:lstStyle/>
          <a:p>
            <a:r>
              <a:rPr lang="pl-PL"/>
              <a:t>Kliknij, aby edytować styl</a:t>
            </a:r>
          </a:p>
        </p:txBody>
      </p:sp>
      <p:sp>
        <p:nvSpPr>
          <p:cNvPr id="3" name="Symbol zastępczy tekstu 2">
            <a:extLst>
              <a:ext uri="{FF2B5EF4-FFF2-40B4-BE49-F238E27FC236}">
                <a16:creationId xmlns:a16="http://schemas.microsoft.com/office/drawing/2014/main" id="{7A5D530E-EBB9-44B9-983A-C86C81642D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a:extLst>
              <a:ext uri="{FF2B5EF4-FFF2-40B4-BE49-F238E27FC236}">
                <a16:creationId xmlns:a16="http://schemas.microsoft.com/office/drawing/2014/main" id="{C60421A6-5A49-4159-B06A-8B9E353DD84A}"/>
              </a:ext>
            </a:extLst>
          </p:cNvPr>
          <p:cNvSpPr>
            <a:spLocks noGrp="1"/>
          </p:cNvSpPr>
          <p:nvPr>
            <p:ph sz="half" idx="2"/>
          </p:nvPr>
        </p:nvSpPr>
        <p:spPr>
          <a:xfrm>
            <a:off x="839788" y="2505075"/>
            <a:ext cx="5157787"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a:extLst>
              <a:ext uri="{FF2B5EF4-FFF2-40B4-BE49-F238E27FC236}">
                <a16:creationId xmlns:a16="http://schemas.microsoft.com/office/drawing/2014/main" id="{7FA75142-CCD6-4CF5-83BA-975F292FFCD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a:extLst>
              <a:ext uri="{FF2B5EF4-FFF2-40B4-BE49-F238E27FC236}">
                <a16:creationId xmlns:a16="http://schemas.microsoft.com/office/drawing/2014/main" id="{EDDE8860-B78A-4AB8-863B-D137137C12A3}"/>
              </a:ext>
            </a:extLst>
          </p:cNvPr>
          <p:cNvSpPr>
            <a:spLocks noGrp="1"/>
          </p:cNvSpPr>
          <p:nvPr>
            <p:ph sz="quarter" idx="4"/>
          </p:nvPr>
        </p:nvSpPr>
        <p:spPr>
          <a:xfrm>
            <a:off x="6172200" y="2505075"/>
            <a:ext cx="5183188"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a:extLst>
              <a:ext uri="{FF2B5EF4-FFF2-40B4-BE49-F238E27FC236}">
                <a16:creationId xmlns:a16="http://schemas.microsoft.com/office/drawing/2014/main" id="{AD31096F-27ED-43DA-98D1-7323D985B395}"/>
              </a:ext>
            </a:extLst>
          </p:cNvPr>
          <p:cNvSpPr>
            <a:spLocks noGrp="1"/>
          </p:cNvSpPr>
          <p:nvPr>
            <p:ph type="dt" sz="half" idx="10"/>
          </p:nvPr>
        </p:nvSpPr>
        <p:spPr/>
        <p:txBody>
          <a:bodyPr/>
          <a:lstStyle/>
          <a:p>
            <a:fld id="{162D40B1-1259-42A3-BA18-726D4F4F3478}" type="datetimeFigureOut">
              <a:rPr lang="pl-PL" smtClean="0"/>
              <a:t>16.10.2025</a:t>
            </a:fld>
            <a:endParaRPr lang="pl-PL"/>
          </a:p>
        </p:txBody>
      </p:sp>
      <p:sp>
        <p:nvSpPr>
          <p:cNvPr id="8" name="Symbol zastępczy stopki 7">
            <a:extLst>
              <a:ext uri="{FF2B5EF4-FFF2-40B4-BE49-F238E27FC236}">
                <a16:creationId xmlns:a16="http://schemas.microsoft.com/office/drawing/2014/main" id="{556CADCE-B009-4935-8078-8088D036D2A2}"/>
              </a:ext>
            </a:extLst>
          </p:cNvPr>
          <p:cNvSpPr>
            <a:spLocks noGrp="1"/>
          </p:cNvSpPr>
          <p:nvPr>
            <p:ph type="ftr" sz="quarter" idx="11"/>
          </p:nvPr>
        </p:nvSpPr>
        <p:spPr/>
        <p:txBody>
          <a:bodyPr/>
          <a:lstStyle/>
          <a:p>
            <a:endParaRPr lang="pl-PL"/>
          </a:p>
        </p:txBody>
      </p:sp>
      <p:sp>
        <p:nvSpPr>
          <p:cNvPr id="9" name="Symbol zastępczy numeru slajdu 8">
            <a:extLst>
              <a:ext uri="{FF2B5EF4-FFF2-40B4-BE49-F238E27FC236}">
                <a16:creationId xmlns:a16="http://schemas.microsoft.com/office/drawing/2014/main" id="{067AA97B-2039-4587-9705-7043280F666B}"/>
              </a:ext>
            </a:extLst>
          </p:cNvPr>
          <p:cNvSpPr>
            <a:spLocks noGrp="1"/>
          </p:cNvSpPr>
          <p:nvPr>
            <p:ph type="sldNum" sz="quarter" idx="12"/>
          </p:nvPr>
        </p:nvSpPr>
        <p:spPr/>
        <p:txBody>
          <a:bodyPr/>
          <a:lstStyle/>
          <a:p>
            <a:fld id="{EDC56608-7936-4497-B74B-51ABC3DBBBB7}" type="slidenum">
              <a:rPr lang="pl-PL" smtClean="0"/>
              <a:t>‹#›</a:t>
            </a:fld>
            <a:endParaRPr lang="pl-PL"/>
          </a:p>
        </p:txBody>
      </p:sp>
    </p:spTree>
    <p:extLst>
      <p:ext uri="{BB962C8B-B14F-4D97-AF65-F5344CB8AC3E}">
        <p14:creationId xmlns:p14="http://schemas.microsoft.com/office/powerpoint/2010/main" val="26999762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DC061A0-C7A1-4DC5-BEDF-B152BB88D1F8}"/>
              </a:ext>
            </a:extLst>
          </p:cNvPr>
          <p:cNvSpPr>
            <a:spLocks noGrp="1"/>
          </p:cNvSpPr>
          <p:nvPr>
            <p:ph type="title"/>
          </p:nvPr>
        </p:nvSpPr>
        <p:spPr/>
        <p:txBody>
          <a:bodyPr/>
          <a:lstStyle/>
          <a:p>
            <a:r>
              <a:rPr lang="pl-PL"/>
              <a:t>Kliknij, aby edytować styl</a:t>
            </a:r>
          </a:p>
        </p:txBody>
      </p:sp>
      <p:sp>
        <p:nvSpPr>
          <p:cNvPr id="3" name="Symbol zastępczy daty 2">
            <a:extLst>
              <a:ext uri="{FF2B5EF4-FFF2-40B4-BE49-F238E27FC236}">
                <a16:creationId xmlns:a16="http://schemas.microsoft.com/office/drawing/2014/main" id="{EF357DCB-F85F-4345-8E3B-992DA1C9C689}"/>
              </a:ext>
            </a:extLst>
          </p:cNvPr>
          <p:cNvSpPr>
            <a:spLocks noGrp="1"/>
          </p:cNvSpPr>
          <p:nvPr>
            <p:ph type="dt" sz="half" idx="10"/>
          </p:nvPr>
        </p:nvSpPr>
        <p:spPr/>
        <p:txBody>
          <a:bodyPr/>
          <a:lstStyle/>
          <a:p>
            <a:fld id="{162D40B1-1259-42A3-BA18-726D4F4F3478}" type="datetimeFigureOut">
              <a:rPr lang="pl-PL" smtClean="0"/>
              <a:t>16.10.2025</a:t>
            </a:fld>
            <a:endParaRPr lang="pl-PL"/>
          </a:p>
        </p:txBody>
      </p:sp>
      <p:sp>
        <p:nvSpPr>
          <p:cNvPr id="4" name="Symbol zastępczy stopki 3">
            <a:extLst>
              <a:ext uri="{FF2B5EF4-FFF2-40B4-BE49-F238E27FC236}">
                <a16:creationId xmlns:a16="http://schemas.microsoft.com/office/drawing/2014/main" id="{58E7F2F2-6BD5-44A8-BF9F-198F0296E2A4}"/>
              </a:ext>
            </a:extLst>
          </p:cNvPr>
          <p:cNvSpPr>
            <a:spLocks noGrp="1"/>
          </p:cNvSpPr>
          <p:nvPr>
            <p:ph type="ftr" sz="quarter" idx="11"/>
          </p:nvPr>
        </p:nvSpPr>
        <p:spPr/>
        <p:txBody>
          <a:bodyPr/>
          <a:lstStyle/>
          <a:p>
            <a:endParaRPr lang="pl-PL"/>
          </a:p>
        </p:txBody>
      </p:sp>
      <p:sp>
        <p:nvSpPr>
          <p:cNvPr id="5" name="Symbol zastępczy numeru slajdu 4">
            <a:extLst>
              <a:ext uri="{FF2B5EF4-FFF2-40B4-BE49-F238E27FC236}">
                <a16:creationId xmlns:a16="http://schemas.microsoft.com/office/drawing/2014/main" id="{1510F0F7-8913-4756-AB2E-EF5A8E88FD70}"/>
              </a:ext>
            </a:extLst>
          </p:cNvPr>
          <p:cNvSpPr>
            <a:spLocks noGrp="1"/>
          </p:cNvSpPr>
          <p:nvPr>
            <p:ph type="sldNum" sz="quarter" idx="12"/>
          </p:nvPr>
        </p:nvSpPr>
        <p:spPr/>
        <p:txBody>
          <a:bodyPr/>
          <a:lstStyle/>
          <a:p>
            <a:fld id="{EDC56608-7936-4497-B74B-51ABC3DBBBB7}" type="slidenum">
              <a:rPr lang="pl-PL" smtClean="0"/>
              <a:t>‹#›</a:t>
            </a:fld>
            <a:endParaRPr lang="pl-PL"/>
          </a:p>
        </p:txBody>
      </p:sp>
    </p:spTree>
    <p:extLst>
      <p:ext uri="{BB962C8B-B14F-4D97-AF65-F5344CB8AC3E}">
        <p14:creationId xmlns:p14="http://schemas.microsoft.com/office/powerpoint/2010/main" val="33387834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id="{5F679C06-B570-4F92-9755-F935C440A14D}"/>
              </a:ext>
            </a:extLst>
          </p:cNvPr>
          <p:cNvSpPr>
            <a:spLocks noGrp="1"/>
          </p:cNvSpPr>
          <p:nvPr>
            <p:ph type="dt" sz="half" idx="10"/>
          </p:nvPr>
        </p:nvSpPr>
        <p:spPr/>
        <p:txBody>
          <a:bodyPr/>
          <a:lstStyle/>
          <a:p>
            <a:fld id="{162D40B1-1259-42A3-BA18-726D4F4F3478}" type="datetimeFigureOut">
              <a:rPr lang="pl-PL" smtClean="0"/>
              <a:t>16.10.2025</a:t>
            </a:fld>
            <a:endParaRPr lang="pl-PL"/>
          </a:p>
        </p:txBody>
      </p:sp>
      <p:sp>
        <p:nvSpPr>
          <p:cNvPr id="3" name="Symbol zastępczy stopki 2">
            <a:extLst>
              <a:ext uri="{FF2B5EF4-FFF2-40B4-BE49-F238E27FC236}">
                <a16:creationId xmlns:a16="http://schemas.microsoft.com/office/drawing/2014/main" id="{77DEB711-EBF1-4DB4-AE9B-1CFA03F1E645}"/>
              </a:ext>
            </a:extLst>
          </p:cNvPr>
          <p:cNvSpPr>
            <a:spLocks noGrp="1"/>
          </p:cNvSpPr>
          <p:nvPr>
            <p:ph type="ftr" sz="quarter" idx="11"/>
          </p:nvPr>
        </p:nvSpPr>
        <p:spPr/>
        <p:txBody>
          <a:bodyPr/>
          <a:lstStyle/>
          <a:p>
            <a:endParaRPr lang="pl-PL"/>
          </a:p>
        </p:txBody>
      </p:sp>
      <p:sp>
        <p:nvSpPr>
          <p:cNvPr id="4" name="Symbol zastępczy numeru slajdu 3">
            <a:extLst>
              <a:ext uri="{FF2B5EF4-FFF2-40B4-BE49-F238E27FC236}">
                <a16:creationId xmlns:a16="http://schemas.microsoft.com/office/drawing/2014/main" id="{8E8E3686-25B3-460A-9088-3712699363B7}"/>
              </a:ext>
            </a:extLst>
          </p:cNvPr>
          <p:cNvSpPr>
            <a:spLocks noGrp="1"/>
          </p:cNvSpPr>
          <p:nvPr>
            <p:ph type="sldNum" sz="quarter" idx="12"/>
          </p:nvPr>
        </p:nvSpPr>
        <p:spPr/>
        <p:txBody>
          <a:bodyPr/>
          <a:lstStyle/>
          <a:p>
            <a:fld id="{EDC56608-7936-4497-B74B-51ABC3DBBBB7}" type="slidenum">
              <a:rPr lang="pl-PL" smtClean="0"/>
              <a:t>‹#›</a:t>
            </a:fld>
            <a:endParaRPr lang="pl-PL"/>
          </a:p>
        </p:txBody>
      </p:sp>
    </p:spTree>
    <p:extLst>
      <p:ext uri="{BB962C8B-B14F-4D97-AF65-F5344CB8AC3E}">
        <p14:creationId xmlns:p14="http://schemas.microsoft.com/office/powerpoint/2010/main" val="1281567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5F52495-46E2-4783-9AC7-C307579E737D}"/>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zawartości 2">
            <a:extLst>
              <a:ext uri="{FF2B5EF4-FFF2-40B4-BE49-F238E27FC236}">
                <a16:creationId xmlns:a16="http://schemas.microsoft.com/office/drawing/2014/main" id="{F2C07F2F-C332-4F19-93FF-8F7E0DE2340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a:extLst>
              <a:ext uri="{FF2B5EF4-FFF2-40B4-BE49-F238E27FC236}">
                <a16:creationId xmlns:a16="http://schemas.microsoft.com/office/drawing/2014/main" id="{002AE4F2-53F8-4E61-9AAB-FA6553B691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3E5BC93A-06F6-4D23-8B81-B1EF462AC721}"/>
              </a:ext>
            </a:extLst>
          </p:cNvPr>
          <p:cNvSpPr>
            <a:spLocks noGrp="1"/>
          </p:cNvSpPr>
          <p:nvPr>
            <p:ph type="dt" sz="half" idx="10"/>
          </p:nvPr>
        </p:nvSpPr>
        <p:spPr/>
        <p:txBody>
          <a:bodyPr/>
          <a:lstStyle/>
          <a:p>
            <a:fld id="{162D40B1-1259-42A3-BA18-726D4F4F3478}" type="datetimeFigureOut">
              <a:rPr lang="pl-PL" smtClean="0"/>
              <a:t>16.10.2025</a:t>
            </a:fld>
            <a:endParaRPr lang="pl-PL"/>
          </a:p>
        </p:txBody>
      </p:sp>
      <p:sp>
        <p:nvSpPr>
          <p:cNvPr id="6" name="Symbol zastępczy stopki 5">
            <a:extLst>
              <a:ext uri="{FF2B5EF4-FFF2-40B4-BE49-F238E27FC236}">
                <a16:creationId xmlns:a16="http://schemas.microsoft.com/office/drawing/2014/main" id="{576498C2-5B4C-46CC-ADBC-A0611A257924}"/>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263ED7E9-589F-4EF9-9DBC-EC8D208CCB37}"/>
              </a:ext>
            </a:extLst>
          </p:cNvPr>
          <p:cNvSpPr>
            <a:spLocks noGrp="1"/>
          </p:cNvSpPr>
          <p:nvPr>
            <p:ph type="sldNum" sz="quarter" idx="12"/>
          </p:nvPr>
        </p:nvSpPr>
        <p:spPr/>
        <p:txBody>
          <a:bodyPr/>
          <a:lstStyle/>
          <a:p>
            <a:fld id="{EDC56608-7936-4497-B74B-51ABC3DBBBB7}" type="slidenum">
              <a:rPr lang="pl-PL" smtClean="0"/>
              <a:t>‹#›</a:t>
            </a:fld>
            <a:endParaRPr lang="pl-PL"/>
          </a:p>
        </p:txBody>
      </p:sp>
    </p:spTree>
    <p:extLst>
      <p:ext uri="{BB962C8B-B14F-4D97-AF65-F5344CB8AC3E}">
        <p14:creationId xmlns:p14="http://schemas.microsoft.com/office/powerpoint/2010/main" val="23940880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833AA5F-C354-4659-852F-B92BEAE96DFE}"/>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obrazu 2">
            <a:extLst>
              <a:ext uri="{FF2B5EF4-FFF2-40B4-BE49-F238E27FC236}">
                <a16:creationId xmlns:a16="http://schemas.microsoft.com/office/drawing/2014/main" id="{03A6C20D-2A04-4F04-9A22-15BCDEDC84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a:extLst>
              <a:ext uri="{FF2B5EF4-FFF2-40B4-BE49-F238E27FC236}">
                <a16:creationId xmlns:a16="http://schemas.microsoft.com/office/drawing/2014/main" id="{80737F3D-9818-4E75-92CE-27E0259508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E0B0A294-8497-44B5-8927-7A211869E1E9}"/>
              </a:ext>
            </a:extLst>
          </p:cNvPr>
          <p:cNvSpPr>
            <a:spLocks noGrp="1"/>
          </p:cNvSpPr>
          <p:nvPr>
            <p:ph type="dt" sz="half" idx="10"/>
          </p:nvPr>
        </p:nvSpPr>
        <p:spPr/>
        <p:txBody>
          <a:bodyPr/>
          <a:lstStyle/>
          <a:p>
            <a:fld id="{162D40B1-1259-42A3-BA18-726D4F4F3478}" type="datetimeFigureOut">
              <a:rPr lang="pl-PL" smtClean="0"/>
              <a:t>16.10.2025</a:t>
            </a:fld>
            <a:endParaRPr lang="pl-PL"/>
          </a:p>
        </p:txBody>
      </p:sp>
      <p:sp>
        <p:nvSpPr>
          <p:cNvPr id="6" name="Symbol zastępczy stopki 5">
            <a:extLst>
              <a:ext uri="{FF2B5EF4-FFF2-40B4-BE49-F238E27FC236}">
                <a16:creationId xmlns:a16="http://schemas.microsoft.com/office/drawing/2014/main" id="{BFD6320A-8BFA-45BA-BEB2-BCCEFAFAD15F}"/>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80BDE664-4857-405A-89DC-0EC3012A7BB2}"/>
              </a:ext>
            </a:extLst>
          </p:cNvPr>
          <p:cNvSpPr>
            <a:spLocks noGrp="1"/>
          </p:cNvSpPr>
          <p:nvPr>
            <p:ph type="sldNum" sz="quarter" idx="12"/>
          </p:nvPr>
        </p:nvSpPr>
        <p:spPr/>
        <p:txBody>
          <a:bodyPr/>
          <a:lstStyle/>
          <a:p>
            <a:fld id="{EDC56608-7936-4497-B74B-51ABC3DBBBB7}" type="slidenum">
              <a:rPr lang="pl-PL" smtClean="0"/>
              <a:t>‹#›</a:t>
            </a:fld>
            <a:endParaRPr lang="pl-PL"/>
          </a:p>
        </p:txBody>
      </p:sp>
    </p:spTree>
    <p:extLst>
      <p:ext uri="{BB962C8B-B14F-4D97-AF65-F5344CB8AC3E}">
        <p14:creationId xmlns:p14="http://schemas.microsoft.com/office/powerpoint/2010/main" val="34755840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a:extLst>
              <a:ext uri="{FF2B5EF4-FFF2-40B4-BE49-F238E27FC236}">
                <a16:creationId xmlns:a16="http://schemas.microsoft.com/office/drawing/2014/main" id="{5239DFD2-BD44-422E-89DE-F34E6EBCFC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a:extLst>
              <a:ext uri="{FF2B5EF4-FFF2-40B4-BE49-F238E27FC236}">
                <a16:creationId xmlns:a16="http://schemas.microsoft.com/office/drawing/2014/main" id="{FD6BC7A8-8F54-485D-B06F-2637F863804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30FF96A9-4544-41D4-8A45-C3E38DE117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2D40B1-1259-42A3-BA18-726D4F4F3478}" type="datetimeFigureOut">
              <a:rPr lang="pl-PL" smtClean="0"/>
              <a:t>16.10.2025</a:t>
            </a:fld>
            <a:endParaRPr lang="pl-PL"/>
          </a:p>
        </p:txBody>
      </p:sp>
      <p:sp>
        <p:nvSpPr>
          <p:cNvPr id="5" name="Symbol zastępczy stopki 4">
            <a:extLst>
              <a:ext uri="{FF2B5EF4-FFF2-40B4-BE49-F238E27FC236}">
                <a16:creationId xmlns:a16="http://schemas.microsoft.com/office/drawing/2014/main" id="{54DF1A42-B030-4511-945E-48A272468B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a:extLst>
              <a:ext uri="{FF2B5EF4-FFF2-40B4-BE49-F238E27FC236}">
                <a16:creationId xmlns:a16="http://schemas.microsoft.com/office/drawing/2014/main" id="{638EEF00-F7B5-46D4-AF18-480636240C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C56608-7936-4497-B74B-51ABC3DBBBB7}" type="slidenum">
              <a:rPr lang="pl-PL" smtClean="0"/>
              <a:t>‹#›</a:t>
            </a:fld>
            <a:endParaRPr lang="pl-PL"/>
          </a:p>
        </p:txBody>
      </p:sp>
    </p:spTree>
    <p:extLst>
      <p:ext uri="{BB962C8B-B14F-4D97-AF65-F5344CB8AC3E}">
        <p14:creationId xmlns:p14="http://schemas.microsoft.com/office/powerpoint/2010/main" val="33025426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mailto:yana.hladyr@ispan.edu.pl" TargetMode="External"/><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hyperlink" Target="https://www.instagram.com/p/DAjYrqJtTyG/?utm_source=ig_web_copy_link&amp;igsh=MzRlODBiNWFlZA==" TargetMode="External"/><Relationship Id="rId5" Type="http://schemas.openxmlformats.org/officeDocument/2006/relationships/image" Target="../media/image11.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hyperlink" Target="https://www.instagram.com/p/DAjYrqJtTyG/?utm_source=ig_web_copy_link&amp;igsh=MzRlODBiNWFlZA==" TargetMode="External"/><Relationship Id="rId5" Type="http://schemas.openxmlformats.org/officeDocument/2006/relationships/image" Target="../media/image12.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hyperlink" Target="https://www.instagram.com/p/DAjYrqJtTyG/?utm_source=ig_web_copy_link&amp;igsh=MzRlODBiNWFlZA==" TargetMode="External"/><Relationship Id="rId5" Type="http://schemas.openxmlformats.org/officeDocument/2006/relationships/image" Target="../media/image13.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hyperlink" Target="https://www.instagram.com/p/DAjYrqJtTyG/?utm_source=ig_web_copy_link&amp;igsh=MzRlODBiNWFlZA==" TargetMode="Externa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hyperlink" Target="https://www.instagram.com/p/C8JqDVJNKq0/?utm_source=ig_web_copy_link&amp;igsh=MzRlODBiNWFlZA==" TargetMode="Externa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hyperlink" Target="https://www.instagram.com/p/C-kuIMjtPCY/?utm_source=ig_web_copy_link&amp;igsh=MzRlODBiNWFlZA==" TargetMode="Externa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hyperlink" Target="https://www.instagram.com/p/DJ1tfgio9bO/?utm_source=ig_web_copy_link&amp;igsh=MzRlODBiNWFlZA==" TargetMode="Externa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hyperlink" Target="https://www.instagram.com/p/Cd8BT0cNfSl/?utm_source=ig_web_copy_link&amp;igsh=MzRlODBiNWFlZA==" TargetMode="Externa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hyperlink" Target="https://www.instagram.com/p/C-YDZpsthrR/?utm_source=ig_web_copy_link&amp;igsh=MzRlODBiNWFlZA==" TargetMode="Externa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hyperlink" Target="https://www.instagram.com/p/Cf8j-0TtdWF/?utm_source=ig_web_copy_link&amp;igsh=MzRlODBiNWFlZA==" TargetMode="Externa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hyperlink" Target="https://www.instagram.com/p/CfvoQf3twMt/?utm_source=ig_web_copy_link&amp;igsh=MzRlODBiNWFlZA==" TargetMode="Externa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hyperlink" Target="https://www.instagram.com/p/Cdn41tuodZs/?utm_source=ig_web_copy_link&amp;igsh=MzRlODBiNWFlZA==" TargetMode="Externa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9220AE8-7630-44AC-8844-193F81A0AE6F}"/>
              </a:ext>
            </a:extLst>
          </p:cNvPr>
          <p:cNvSpPr>
            <a:spLocks noGrp="1"/>
          </p:cNvSpPr>
          <p:nvPr>
            <p:ph type="title"/>
          </p:nvPr>
        </p:nvSpPr>
        <p:spPr>
          <a:xfrm>
            <a:off x="136633" y="1"/>
            <a:ext cx="12055365" cy="1250730"/>
          </a:xfrm>
        </p:spPr>
        <p:txBody>
          <a:bodyPr>
            <a:normAutofit/>
          </a:bodyPr>
          <a:lstStyle/>
          <a:p>
            <a:pPr algn="ctr"/>
            <a:r>
              <a:rPr lang="pl-PL" sz="20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a:t>
            </a:r>
            <a:r>
              <a:rPr lang="pl-PL" sz="2000" b="1" dirty="0">
                <a:solidFill>
                  <a:srgbClr val="C00000"/>
                </a:solidFill>
                <a:effectLst/>
                <a:latin typeface="Bell MT" panose="02020503060305020303" pitchFamily="18" charset="0"/>
                <a:ea typeface="Calibri" panose="020F0502020204030204" pitchFamily="34" charset="0"/>
                <a:cs typeface="Times New Roman" panose="02020603050405020304" pitchFamily="18" charset="0"/>
              </a:rPr>
              <a:t>Zrodzone ze wstrząsów: katharsis sztuki ukraińskiej w treściach mediów kulturalnych (2022–2025)”</a:t>
            </a:r>
            <a:r>
              <a:rPr lang="pl-PL" sz="2000" dirty="0">
                <a:solidFill>
                  <a:srgbClr val="C00000"/>
                </a:solidFill>
                <a:effectLst/>
                <a:latin typeface="Bell MT" panose="02020503060305020303" pitchFamily="18" charset="0"/>
                <a:ea typeface="Calibri" panose="020F0502020204030204" pitchFamily="34" charset="0"/>
                <a:cs typeface="Times New Roman" panose="02020603050405020304" pitchFamily="18" charset="0"/>
              </a:rPr>
              <a:t> </a:t>
            </a:r>
            <a:endParaRPr lang="pl-PL" sz="2000" dirty="0">
              <a:solidFill>
                <a:srgbClr val="C00000"/>
              </a:solidFill>
              <a:latin typeface="Bell MT" panose="02020503060305020303" pitchFamily="18" charset="0"/>
            </a:endParaRPr>
          </a:p>
        </p:txBody>
      </p:sp>
      <p:sp>
        <p:nvSpPr>
          <p:cNvPr id="4" name="Symbol zastępczy zawartości 3">
            <a:extLst>
              <a:ext uri="{FF2B5EF4-FFF2-40B4-BE49-F238E27FC236}">
                <a16:creationId xmlns:a16="http://schemas.microsoft.com/office/drawing/2014/main" id="{C51E9595-F512-42C6-BC04-C98E4B0CF855}"/>
              </a:ext>
            </a:extLst>
          </p:cNvPr>
          <p:cNvSpPr>
            <a:spLocks noGrp="1"/>
          </p:cNvSpPr>
          <p:nvPr>
            <p:ph sz="half" idx="2"/>
          </p:nvPr>
        </p:nvSpPr>
        <p:spPr>
          <a:xfrm>
            <a:off x="5044965" y="882869"/>
            <a:ext cx="6873766" cy="4284443"/>
          </a:xfrm>
        </p:spPr>
        <p:txBody>
          <a:bodyPr>
            <a:normAutofit fontScale="85000" lnSpcReduction="10000"/>
          </a:bodyPr>
          <a:lstStyle/>
          <a:p>
            <a:pPr marL="0" indent="0" algn="ctr">
              <a:lnSpc>
                <a:spcPct val="150000"/>
              </a:lnSpc>
              <a:buNone/>
            </a:pPr>
            <a:r>
              <a:rPr lang="uk-UA" sz="3200" b="1" dirty="0">
                <a:solidFill>
                  <a:schemeClr val="accent5"/>
                </a:solidFill>
                <a:effectLst/>
                <a:latin typeface="Arial Narrow" panose="020B0606020202030204" pitchFamily="34" charset="0"/>
                <a:ea typeface="Calibri" panose="020F0502020204030204" pitchFamily="34" charset="0"/>
                <a:cs typeface="Times New Roman" panose="02020603050405020304" pitchFamily="18" charset="0"/>
              </a:rPr>
              <a:t>Текст мережевої культури в </a:t>
            </a:r>
            <a:r>
              <a:rPr lang="pl-PL" sz="3200" b="1" dirty="0">
                <a:solidFill>
                  <a:schemeClr val="accent5"/>
                </a:solidFill>
                <a:effectLst/>
                <a:latin typeface="Arial Narrow" panose="020B0606020202030204" pitchFamily="34" charset="0"/>
                <a:ea typeface="Calibri" panose="020F0502020204030204" pitchFamily="34" charset="0"/>
                <a:cs typeface="Times New Roman" panose="02020603050405020304" pitchFamily="18" charset="0"/>
              </a:rPr>
              <a:t>Instagram</a:t>
            </a:r>
            <a:r>
              <a:rPr lang="uk-UA" sz="3200" b="1" dirty="0">
                <a:solidFill>
                  <a:schemeClr val="accent5"/>
                </a:solidFill>
                <a:effectLst/>
                <a:latin typeface="Arial Narrow" panose="020B0606020202030204" pitchFamily="34" charset="0"/>
                <a:ea typeface="Calibri" panose="020F0502020204030204" pitchFamily="34" charset="0"/>
                <a:cs typeface="Times New Roman" panose="02020603050405020304" pitchFamily="18" charset="0"/>
              </a:rPr>
              <a:t>-контенті українських культурних медіа як форма сучасного аудіовізуального медіанаративу в </a:t>
            </a:r>
            <a:r>
              <a:rPr lang="uk-UA" sz="3200" b="1" dirty="0">
                <a:solidFill>
                  <a:schemeClr val="accent4"/>
                </a:solidFill>
                <a:effectLst/>
                <a:latin typeface="Arial Narrow" panose="020B0606020202030204" pitchFamily="34" charset="0"/>
                <a:ea typeface="Calibri" panose="020F0502020204030204" pitchFamily="34" charset="0"/>
                <a:cs typeface="Times New Roman" panose="02020603050405020304" pitchFamily="18" charset="0"/>
              </a:rPr>
              <a:t>контексті процесу катарсису українського мистецтва (2022–2025)</a:t>
            </a:r>
            <a:endParaRPr lang="pl-PL" sz="3200" b="1" dirty="0">
              <a:solidFill>
                <a:schemeClr val="accent4"/>
              </a:solidFill>
              <a:effectLst/>
              <a:latin typeface="Arial Narrow" panose="020B0606020202030204" pitchFamily="34" charset="0"/>
              <a:ea typeface="Calibri" panose="020F0502020204030204" pitchFamily="34" charset="0"/>
              <a:cs typeface="Times New Roman" panose="02020603050405020304" pitchFamily="18" charset="0"/>
            </a:endParaRPr>
          </a:p>
          <a:p>
            <a:pPr marL="0" indent="0" algn="ctr">
              <a:buNone/>
            </a:pPr>
            <a:endParaRPr lang="pl-PL" sz="3200" dirty="0">
              <a:effectLst/>
              <a:latin typeface="+mj-lt"/>
              <a:ea typeface="Calibri" panose="020F0502020204030204" pitchFamily="34" charset="0"/>
              <a:cs typeface="Times New Roman" panose="02020603050405020304" pitchFamily="18" charset="0"/>
            </a:endParaRPr>
          </a:p>
          <a:p>
            <a:pPr marL="0" indent="0">
              <a:buNone/>
            </a:pPr>
            <a:r>
              <a:rPr lang="pl-PL" sz="2400" b="1" dirty="0">
                <a:solidFill>
                  <a:schemeClr val="accent1"/>
                </a:solidFill>
              </a:rPr>
              <a:t>Dr Yana Hladyr  </a:t>
            </a:r>
            <a:r>
              <a:rPr lang="pl-PL" sz="2400" b="0" i="0" dirty="0">
                <a:solidFill>
                  <a:schemeClr val="accent5"/>
                </a:solidFill>
                <a:effectLst/>
                <a:latin typeface="Google Sans"/>
                <a:hlinkClick r:id="rId2">
                  <a:extLst>
                    <a:ext uri="{A12FA001-AC4F-418D-AE19-62706E023703}">
                      <ahyp:hlinkClr xmlns:ahyp="http://schemas.microsoft.com/office/drawing/2018/hyperlinkcolor" val="tx"/>
                    </a:ext>
                  </a:extLst>
                </a:hlinkClick>
              </a:rPr>
              <a:t>yana.hladyr</a:t>
            </a:r>
            <a:r>
              <a:rPr lang="pl-PL" sz="2400" b="0" i="0" u="sng" dirty="0">
                <a:solidFill>
                  <a:schemeClr val="accent5"/>
                </a:solidFill>
                <a:effectLst/>
                <a:latin typeface="Google Sans"/>
                <a:hlinkClick r:id="rId2">
                  <a:extLst>
                    <a:ext uri="{A12FA001-AC4F-418D-AE19-62706E023703}">
                      <ahyp:hlinkClr xmlns:ahyp="http://schemas.microsoft.com/office/drawing/2018/hyperlinkcolor" val="tx"/>
                    </a:ext>
                  </a:extLst>
                </a:hlinkClick>
              </a:rPr>
              <a:t>@ispan.edu.pl</a:t>
            </a:r>
            <a:endParaRPr lang="pl-PL" sz="2400" b="0" i="0" u="sng" dirty="0">
              <a:solidFill>
                <a:schemeClr val="accent5"/>
              </a:solidFill>
              <a:effectLst/>
              <a:latin typeface="Google Sans"/>
            </a:endParaRPr>
          </a:p>
          <a:p>
            <a:pPr marL="0" indent="0">
              <a:buNone/>
            </a:pPr>
            <a:endParaRPr lang="pl-PL" dirty="0"/>
          </a:p>
        </p:txBody>
      </p:sp>
      <p:pic>
        <p:nvPicPr>
          <p:cNvPr id="9" name="Obraz 8">
            <a:extLst>
              <a:ext uri="{FF2B5EF4-FFF2-40B4-BE49-F238E27FC236}">
                <a16:creationId xmlns:a16="http://schemas.microsoft.com/office/drawing/2014/main" id="{D9643177-714A-4371-A84D-E98E1DCDF9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71033" y="4809002"/>
            <a:ext cx="3520965" cy="2048997"/>
          </a:xfrm>
          <a:prstGeom prst="rect">
            <a:avLst/>
          </a:prstGeom>
        </p:spPr>
      </p:pic>
      <p:pic>
        <p:nvPicPr>
          <p:cNvPr id="11" name="Obraz 10">
            <a:extLst>
              <a:ext uri="{FF2B5EF4-FFF2-40B4-BE49-F238E27FC236}">
                <a16:creationId xmlns:a16="http://schemas.microsoft.com/office/drawing/2014/main" id="{FCBFA4B4-C8CB-4E9A-A9D5-56ADA2C6AE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65833" y="4813737"/>
            <a:ext cx="3447393" cy="2048997"/>
          </a:xfrm>
          <a:prstGeom prst="rect">
            <a:avLst/>
          </a:prstGeom>
        </p:spPr>
      </p:pic>
      <p:pic>
        <p:nvPicPr>
          <p:cNvPr id="8" name="Symbol zastępczy zawartości 7">
            <a:extLst>
              <a:ext uri="{FF2B5EF4-FFF2-40B4-BE49-F238E27FC236}">
                <a16:creationId xmlns:a16="http://schemas.microsoft.com/office/drawing/2014/main" id="{8F4532DD-0F32-4212-B732-D9CF7AC23F34}"/>
              </a:ext>
            </a:extLst>
          </p:cNvPr>
          <p:cNvPicPr>
            <a:picLocks noGrp="1" noChangeAspect="1"/>
          </p:cNvPicPr>
          <p:nvPr>
            <p:ph sz="half" idx="1"/>
          </p:nvPr>
        </p:nvPicPr>
        <p:blipFill>
          <a:blip r:embed="rId5">
            <a:extLst>
              <a:ext uri="{28A0092B-C50C-407E-A947-70E740481C1C}">
                <a14:useLocalDpi xmlns:a14="http://schemas.microsoft.com/office/drawing/2010/main" val="0"/>
              </a:ext>
            </a:extLst>
          </a:blip>
          <a:stretch>
            <a:fillRect/>
          </a:stretch>
        </p:blipFill>
        <p:spPr>
          <a:xfrm>
            <a:off x="483477" y="809297"/>
            <a:ext cx="4288221" cy="6048702"/>
          </a:xfrm>
        </p:spPr>
      </p:pic>
    </p:spTree>
    <p:extLst>
      <p:ext uri="{BB962C8B-B14F-4D97-AF65-F5344CB8AC3E}">
        <p14:creationId xmlns:p14="http://schemas.microsoft.com/office/powerpoint/2010/main" val="26972041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02F8078C-7F8F-430E-B6C5-E09577B075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3999" y="73572"/>
            <a:ext cx="2921875" cy="2280745"/>
          </a:xfrm>
          <a:prstGeom prst="rect">
            <a:avLst/>
          </a:prstGeom>
        </p:spPr>
      </p:pic>
      <p:pic>
        <p:nvPicPr>
          <p:cNvPr id="4" name="Obraz 3">
            <a:extLst>
              <a:ext uri="{FF2B5EF4-FFF2-40B4-BE49-F238E27FC236}">
                <a16:creationId xmlns:a16="http://schemas.microsoft.com/office/drawing/2014/main" id="{9671A1BF-EF94-44C5-A98B-9BB8CD97FD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3999" y="3541986"/>
            <a:ext cx="3042481" cy="2480442"/>
          </a:xfrm>
          <a:prstGeom prst="rect">
            <a:avLst/>
          </a:prstGeom>
        </p:spPr>
      </p:pic>
      <p:pic>
        <p:nvPicPr>
          <p:cNvPr id="5" name="Obraz 4">
            <a:extLst>
              <a:ext uri="{FF2B5EF4-FFF2-40B4-BE49-F238E27FC236}">
                <a16:creationId xmlns:a16="http://schemas.microsoft.com/office/drawing/2014/main" id="{46CE96AB-4C32-493C-9EBB-110E6B68D933}"/>
              </a:ext>
            </a:extLst>
          </p:cNvPr>
          <p:cNvPicPr/>
          <p:nvPr/>
        </p:nvPicPr>
        <p:blipFill rotWithShape="1">
          <a:blip r:embed="rId5"/>
          <a:srcRect l="22961" t="9391" r="8643" b="3043"/>
          <a:stretch/>
        </p:blipFill>
        <p:spPr bwMode="auto">
          <a:xfrm>
            <a:off x="126127" y="73572"/>
            <a:ext cx="8544908" cy="5709755"/>
          </a:xfrm>
          <a:prstGeom prst="rect">
            <a:avLst/>
          </a:prstGeom>
          <a:ln>
            <a:noFill/>
          </a:ln>
          <a:extLst>
            <a:ext uri="{53640926-AAD7-44D8-BBD7-CCE9431645EC}">
              <a14:shadowObscured xmlns:a14="http://schemas.microsoft.com/office/drawing/2010/main"/>
            </a:ext>
          </a:extLst>
        </p:spPr>
      </p:pic>
      <p:sp>
        <p:nvSpPr>
          <p:cNvPr id="6" name="pole tekstowe 5">
            <a:extLst>
              <a:ext uri="{FF2B5EF4-FFF2-40B4-BE49-F238E27FC236}">
                <a16:creationId xmlns:a16="http://schemas.microsoft.com/office/drawing/2014/main" id="{F72DCAF9-246C-459A-AD7A-B9E704860908}"/>
              </a:ext>
            </a:extLst>
          </p:cNvPr>
          <p:cNvSpPr txBox="1"/>
          <p:nvPr/>
        </p:nvSpPr>
        <p:spPr>
          <a:xfrm>
            <a:off x="283779" y="5867411"/>
            <a:ext cx="8544909" cy="671915"/>
          </a:xfrm>
          <a:prstGeom prst="rect">
            <a:avLst/>
          </a:prstGeom>
          <a:noFill/>
        </p:spPr>
        <p:txBody>
          <a:bodyPr wrap="square">
            <a:spAutoFit/>
          </a:bodyPr>
          <a:lstStyle/>
          <a:p>
            <a:pPr>
              <a:lnSpc>
                <a:spcPct val="107000"/>
              </a:lnSpc>
              <a:spcAft>
                <a:spcPts val="800"/>
              </a:spcAft>
            </a:pPr>
            <a:r>
              <a:rPr lang="uk-UA"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https://www.instagram.com/p/DAjYrqJtTyG/?utm_source=ig_web_copy_link&amp;igsh=MzRlODBiNWFlZA==</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245595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02F8078C-7F8F-430E-B6C5-E09577B075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3999" y="73572"/>
            <a:ext cx="2921875" cy="2280745"/>
          </a:xfrm>
          <a:prstGeom prst="rect">
            <a:avLst/>
          </a:prstGeom>
        </p:spPr>
      </p:pic>
      <p:pic>
        <p:nvPicPr>
          <p:cNvPr id="4" name="Obraz 3">
            <a:extLst>
              <a:ext uri="{FF2B5EF4-FFF2-40B4-BE49-F238E27FC236}">
                <a16:creationId xmlns:a16="http://schemas.microsoft.com/office/drawing/2014/main" id="{9671A1BF-EF94-44C5-A98B-9BB8CD97FD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3999" y="3541986"/>
            <a:ext cx="3042481" cy="2480442"/>
          </a:xfrm>
          <a:prstGeom prst="rect">
            <a:avLst/>
          </a:prstGeom>
        </p:spPr>
      </p:pic>
      <p:pic>
        <p:nvPicPr>
          <p:cNvPr id="5" name="Obraz 4">
            <a:extLst>
              <a:ext uri="{FF2B5EF4-FFF2-40B4-BE49-F238E27FC236}">
                <a16:creationId xmlns:a16="http://schemas.microsoft.com/office/drawing/2014/main" id="{632B1421-C2F5-44C5-A3B3-A2F274FD23A9}"/>
              </a:ext>
            </a:extLst>
          </p:cNvPr>
          <p:cNvPicPr/>
          <p:nvPr/>
        </p:nvPicPr>
        <p:blipFill rotWithShape="1">
          <a:blip r:embed="rId5"/>
          <a:srcRect l="7817" t="13743" r="9072" b="3088"/>
          <a:stretch/>
        </p:blipFill>
        <p:spPr bwMode="auto">
          <a:xfrm>
            <a:off x="0" y="73572"/>
            <a:ext cx="8975834" cy="5623035"/>
          </a:xfrm>
          <a:prstGeom prst="rect">
            <a:avLst/>
          </a:prstGeom>
          <a:ln>
            <a:noFill/>
          </a:ln>
          <a:extLst>
            <a:ext uri="{53640926-AAD7-44D8-BBD7-CCE9431645EC}">
              <a14:shadowObscured xmlns:a14="http://schemas.microsoft.com/office/drawing/2010/main"/>
            </a:ext>
          </a:extLst>
        </p:spPr>
      </p:pic>
      <p:sp>
        <p:nvSpPr>
          <p:cNvPr id="6" name="pole tekstowe 5">
            <a:extLst>
              <a:ext uri="{FF2B5EF4-FFF2-40B4-BE49-F238E27FC236}">
                <a16:creationId xmlns:a16="http://schemas.microsoft.com/office/drawing/2014/main" id="{C16C1B92-1C9F-49B2-86E0-6203B6C7D043}"/>
              </a:ext>
            </a:extLst>
          </p:cNvPr>
          <p:cNvSpPr txBox="1"/>
          <p:nvPr/>
        </p:nvSpPr>
        <p:spPr>
          <a:xfrm>
            <a:off x="84082" y="5825370"/>
            <a:ext cx="8807669" cy="671915"/>
          </a:xfrm>
          <a:prstGeom prst="rect">
            <a:avLst/>
          </a:prstGeom>
          <a:noFill/>
        </p:spPr>
        <p:txBody>
          <a:bodyPr wrap="square">
            <a:spAutoFit/>
          </a:bodyPr>
          <a:lstStyle/>
          <a:p>
            <a:pPr>
              <a:lnSpc>
                <a:spcPct val="107000"/>
              </a:lnSpc>
              <a:spcAft>
                <a:spcPts val="800"/>
              </a:spcAft>
            </a:pPr>
            <a:r>
              <a:rPr lang="uk-UA"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https://www.instagram.com/p/DAjYrqJtTyG/?utm_source=ig_web_copy_link&amp;igsh=MzRlODBiNWFlZA==</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936150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02F8078C-7F8F-430E-B6C5-E09577B075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3999" y="73572"/>
            <a:ext cx="2921875" cy="2280745"/>
          </a:xfrm>
          <a:prstGeom prst="rect">
            <a:avLst/>
          </a:prstGeom>
        </p:spPr>
      </p:pic>
      <p:pic>
        <p:nvPicPr>
          <p:cNvPr id="4" name="Obraz 3">
            <a:extLst>
              <a:ext uri="{FF2B5EF4-FFF2-40B4-BE49-F238E27FC236}">
                <a16:creationId xmlns:a16="http://schemas.microsoft.com/office/drawing/2014/main" id="{9671A1BF-EF94-44C5-A98B-9BB8CD97FD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3999" y="3541986"/>
            <a:ext cx="3042481" cy="2480442"/>
          </a:xfrm>
          <a:prstGeom prst="rect">
            <a:avLst/>
          </a:prstGeom>
        </p:spPr>
      </p:pic>
      <p:pic>
        <p:nvPicPr>
          <p:cNvPr id="5" name="Obraz 4">
            <a:extLst>
              <a:ext uri="{FF2B5EF4-FFF2-40B4-BE49-F238E27FC236}">
                <a16:creationId xmlns:a16="http://schemas.microsoft.com/office/drawing/2014/main" id="{2E5941F4-4D3F-4A12-93EC-543086AE7F23}"/>
              </a:ext>
            </a:extLst>
          </p:cNvPr>
          <p:cNvPicPr/>
          <p:nvPr/>
        </p:nvPicPr>
        <p:blipFill rotWithShape="1">
          <a:blip r:embed="rId5"/>
          <a:srcRect l="23486" t="10994" r="7995" b="4005"/>
          <a:stretch/>
        </p:blipFill>
        <p:spPr bwMode="auto">
          <a:xfrm>
            <a:off x="0" y="-1"/>
            <a:ext cx="8082455" cy="6022429"/>
          </a:xfrm>
          <a:prstGeom prst="rect">
            <a:avLst/>
          </a:prstGeom>
          <a:ln>
            <a:noFill/>
          </a:ln>
          <a:extLst>
            <a:ext uri="{53640926-AAD7-44D8-BBD7-CCE9431645EC}">
              <a14:shadowObscured xmlns:a14="http://schemas.microsoft.com/office/drawing/2010/main"/>
            </a:ext>
          </a:extLst>
        </p:spPr>
      </p:pic>
      <p:sp>
        <p:nvSpPr>
          <p:cNvPr id="6" name="pole tekstowe 5">
            <a:extLst>
              <a:ext uri="{FF2B5EF4-FFF2-40B4-BE49-F238E27FC236}">
                <a16:creationId xmlns:a16="http://schemas.microsoft.com/office/drawing/2014/main" id="{E2A55919-4DBE-47A8-A07B-E57BFE5AB2EF}"/>
              </a:ext>
            </a:extLst>
          </p:cNvPr>
          <p:cNvSpPr txBox="1"/>
          <p:nvPr/>
        </p:nvSpPr>
        <p:spPr>
          <a:xfrm>
            <a:off x="325821" y="6095999"/>
            <a:ext cx="7851227" cy="671915"/>
          </a:xfrm>
          <a:prstGeom prst="rect">
            <a:avLst/>
          </a:prstGeom>
          <a:noFill/>
        </p:spPr>
        <p:txBody>
          <a:bodyPr wrap="square">
            <a:spAutoFit/>
          </a:bodyPr>
          <a:lstStyle/>
          <a:p>
            <a:pPr>
              <a:lnSpc>
                <a:spcPct val="107000"/>
              </a:lnSpc>
              <a:spcAft>
                <a:spcPts val="800"/>
              </a:spcAft>
            </a:pPr>
            <a:r>
              <a:rPr lang="uk-UA"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https://www.instagram.com/p/DAjYrqJtTyG/?utm_source=ig_web_copy_link&amp;igsh=MzRlODBiNWFlZA==</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381700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694B57D9-4691-4740-ABDA-2FD9D63FBA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81241" y="73572"/>
            <a:ext cx="3216166" cy="2280745"/>
          </a:xfrm>
          <a:prstGeom prst="rect">
            <a:avLst/>
          </a:prstGeom>
        </p:spPr>
      </p:pic>
      <p:pic>
        <p:nvPicPr>
          <p:cNvPr id="4" name="Obraz 3">
            <a:extLst>
              <a:ext uri="{FF2B5EF4-FFF2-40B4-BE49-F238E27FC236}">
                <a16:creationId xmlns:a16="http://schemas.microsoft.com/office/drawing/2014/main" id="{21AF3464-B9AF-4093-9259-331003CFF7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3999" y="3520966"/>
            <a:ext cx="3042481" cy="2280745"/>
          </a:xfrm>
          <a:prstGeom prst="rect">
            <a:avLst/>
          </a:prstGeom>
        </p:spPr>
      </p:pic>
      <p:pic>
        <p:nvPicPr>
          <p:cNvPr id="5" name="Obraz 4">
            <a:extLst>
              <a:ext uri="{FF2B5EF4-FFF2-40B4-BE49-F238E27FC236}">
                <a16:creationId xmlns:a16="http://schemas.microsoft.com/office/drawing/2014/main" id="{FD3828AA-C584-45C3-A0CF-42271CE879E3}"/>
              </a:ext>
            </a:extLst>
          </p:cNvPr>
          <p:cNvPicPr/>
          <p:nvPr/>
        </p:nvPicPr>
        <p:blipFill rotWithShape="1">
          <a:blip r:embed="rId4"/>
          <a:srcRect l="22246" t="10078" r="7159" b="4013"/>
          <a:stretch/>
        </p:blipFill>
        <p:spPr bwMode="auto">
          <a:xfrm>
            <a:off x="94593" y="1"/>
            <a:ext cx="8061435" cy="5433848"/>
          </a:xfrm>
          <a:prstGeom prst="rect">
            <a:avLst/>
          </a:prstGeom>
          <a:ln>
            <a:noFill/>
          </a:ln>
          <a:extLst>
            <a:ext uri="{53640926-AAD7-44D8-BBD7-CCE9431645EC}">
              <a14:shadowObscured xmlns:a14="http://schemas.microsoft.com/office/drawing/2010/main"/>
            </a:ext>
          </a:extLst>
        </p:spPr>
      </p:pic>
      <p:sp>
        <p:nvSpPr>
          <p:cNvPr id="6" name="pole tekstowe 5">
            <a:extLst>
              <a:ext uri="{FF2B5EF4-FFF2-40B4-BE49-F238E27FC236}">
                <a16:creationId xmlns:a16="http://schemas.microsoft.com/office/drawing/2014/main" id="{F541F060-2B76-4DBA-8C8D-85CB5BD4AAA6}"/>
              </a:ext>
            </a:extLst>
          </p:cNvPr>
          <p:cNvSpPr txBox="1"/>
          <p:nvPr/>
        </p:nvSpPr>
        <p:spPr>
          <a:xfrm>
            <a:off x="483476" y="5783328"/>
            <a:ext cx="7767145" cy="671915"/>
          </a:xfrm>
          <a:prstGeom prst="rect">
            <a:avLst/>
          </a:prstGeom>
          <a:noFill/>
        </p:spPr>
        <p:txBody>
          <a:bodyPr wrap="square">
            <a:spAutoFit/>
          </a:bodyPr>
          <a:lstStyle/>
          <a:p>
            <a:pPr>
              <a:lnSpc>
                <a:spcPct val="107000"/>
              </a:lnSpc>
              <a:spcAft>
                <a:spcPts val="800"/>
              </a:spcAft>
            </a:pPr>
            <a:r>
              <a:rPr lang="uk-UA"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https://www.instagram.com/p/DAjYrqJtTyG/?utm_source=ig_web_copy_link&amp;igsh=MzRlODBiNWFlZA==</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790150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D77F4412-3DBC-484D-A8C4-62B37B1C6A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49407" y="178676"/>
            <a:ext cx="3048000" cy="2448909"/>
          </a:xfrm>
          <a:prstGeom prst="rect">
            <a:avLst/>
          </a:prstGeom>
        </p:spPr>
      </p:pic>
      <p:pic>
        <p:nvPicPr>
          <p:cNvPr id="4" name="Obraz 3">
            <a:extLst>
              <a:ext uri="{FF2B5EF4-FFF2-40B4-BE49-F238E27FC236}">
                <a16:creationId xmlns:a16="http://schemas.microsoft.com/office/drawing/2014/main" id="{E5AE3A94-56B9-44D2-B29D-C09C1B935A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3999" y="3531476"/>
            <a:ext cx="3042481" cy="2322786"/>
          </a:xfrm>
          <a:prstGeom prst="rect">
            <a:avLst/>
          </a:prstGeom>
        </p:spPr>
      </p:pic>
      <p:sp>
        <p:nvSpPr>
          <p:cNvPr id="6" name="pole tekstowe 5">
            <a:extLst>
              <a:ext uri="{FF2B5EF4-FFF2-40B4-BE49-F238E27FC236}">
                <a16:creationId xmlns:a16="http://schemas.microsoft.com/office/drawing/2014/main" id="{8894B073-FB86-48C7-A476-00D80166A6E2}"/>
              </a:ext>
            </a:extLst>
          </p:cNvPr>
          <p:cNvSpPr txBox="1"/>
          <p:nvPr/>
        </p:nvSpPr>
        <p:spPr>
          <a:xfrm>
            <a:off x="0" y="5783328"/>
            <a:ext cx="8671034" cy="671915"/>
          </a:xfrm>
          <a:prstGeom prst="rect">
            <a:avLst/>
          </a:prstGeom>
          <a:noFill/>
        </p:spPr>
        <p:txBody>
          <a:bodyPr wrap="square">
            <a:spAutoFit/>
          </a:bodyPr>
          <a:lstStyle/>
          <a:p>
            <a:pPr marL="457200">
              <a:lnSpc>
                <a:spcPct val="107000"/>
              </a:lnSpc>
              <a:spcAft>
                <a:spcPts val="800"/>
              </a:spcAft>
            </a:pPr>
            <a:r>
              <a:rPr lang="uk-UA"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https://www.instagram.com/p/C8JqDVJNKq0/?utm_source=ig_web_copy_link&amp;igsh=MzRlODBiNWFlZA==</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Obraz 4">
            <a:extLst>
              <a:ext uri="{FF2B5EF4-FFF2-40B4-BE49-F238E27FC236}">
                <a16:creationId xmlns:a16="http://schemas.microsoft.com/office/drawing/2014/main" id="{578013D4-05C0-412D-A552-59F3337C15A0}"/>
              </a:ext>
            </a:extLst>
          </p:cNvPr>
          <p:cNvPicPr/>
          <p:nvPr/>
        </p:nvPicPr>
        <p:blipFill rotWithShape="1">
          <a:blip r:embed="rId6"/>
          <a:srcRect l="8659" t="11452" r="9075" b="4002"/>
          <a:stretch/>
        </p:blipFill>
        <p:spPr bwMode="auto">
          <a:xfrm>
            <a:off x="94593" y="178676"/>
            <a:ext cx="8576441" cy="567558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480355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a:extLst>
              <a:ext uri="{FF2B5EF4-FFF2-40B4-BE49-F238E27FC236}">
                <a16:creationId xmlns:a16="http://schemas.microsoft.com/office/drawing/2014/main" id="{3EEBBD97-0BFD-40D5-86A4-5519994722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43595" y="178676"/>
            <a:ext cx="3653812" cy="2921876"/>
          </a:xfrm>
          <a:prstGeom prst="rect">
            <a:avLst/>
          </a:prstGeom>
        </p:spPr>
      </p:pic>
      <p:pic>
        <p:nvPicPr>
          <p:cNvPr id="3" name="Obraz 2">
            <a:extLst>
              <a:ext uri="{FF2B5EF4-FFF2-40B4-BE49-F238E27FC236}">
                <a16:creationId xmlns:a16="http://schemas.microsoft.com/office/drawing/2014/main" id="{CCD64DF3-DA89-4526-84AB-434B5E2D81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2669" y="3594538"/>
            <a:ext cx="3653811" cy="2921876"/>
          </a:xfrm>
          <a:prstGeom prst="rect">
            <a:avLst/>
          </a:prstGeom>
        </p:spPr>
      </p:pic>
      <p:pic>
        <p:nvPicPr>
          <p:cNvPr id="4" name="Obraz 3">
            <a:extLst>
              <a:ext uri="{FF2B5EF4-FFF2-40B4-BE49-F238E27FC236}">
                <a16:creationId xmlns:a16="http://schemas.microsoft.com/office/drawing/2014/main" id="{26AB1C25-D97D-4524-A4D0-7D340781316D}"/>
              </a:ext>
            </a:extLst>
          </p:cNvPr>
          <p:cNvPicPr/>
          <p:nvPr/>
        </p:nvPicPr>
        <p:blipFill rotWithShape="1">
          <a:blip r:embed="rId4"/>
          <a:srcRect l="9810" t="16376" r="9834" b="3842"/>
          <a:stretch/>
        </p:blipFill>
        <p:spPr bwMode="auto">
          <a:xfrm>
            <a:off x="94593" y="-1"/>
            <a:ext cx="8349002" cy="5381297"/>
          </a:xfrm>
          <a:prstGeom prst="rect">
            <a:avLst/>
          </a:prstGeom>
          <a:ln>
            <a:noFill/>
          </a:ln>
          <a:extLst>
            <a:ext uri="{53640926-AAD7-44D8-BBD7-CCE9431645EC}">
              <a14:shadowObscured xmlns:a14="http://schemas.microsoft.com/office/drawing/2010/main"/>
            </a:ext>
          </a:extLst>
        </p:spPr>
      </p:pic>
      <p:sp>
        <p:nvSpPr>
          <p:cNvPr id="6" name="pole tekstowe 5">
            <a:extLst>
              <a:ext uri="{FF2B5EF4-FFF2-40B4-BE49-F238E27FC236}">
                <a16:creationId xmlns:a16="http://schemas.microsoft.com/office/drawing/2014/main" id="{16E0BA9C-3A3A-4577-B9E4-A5493688F608}"/>
              </a:ext>
            </a:extLst>
          </p:cNvPr>
          <p:cNvSpPr txBox="1"/>
          <p:nvPr/>
        </p:nvSpPr>
        <p:spPr>
          <a:xfrm>
            <a:off x="94593" y="4962212"/>
            <a:ext cx="8349002" cy="1235531"/>
          </a:xfrm>
          <a:prstGeom prst="rect">
            <a:avLst/>
          </a:prstGeom>
          <a:noFill/>
        </p:spPr>
        <p:txBody>
          <a:bodyPr wrap="square">
            <a:spAutoFit/>
          </a:bodyPr>
          <a:lstStyle/>
          <a:p>
            <a:pPr>
              <a:lnSpc>
                <a:spcPct val="107000"/>
              </a:lnSpc>
              <a:spcAft>
                <a:spcPts val="800"/>
              </a:spcAft>
            </a:pPr>
            <a:r>
              <a:rPr lang="pl-PL" sz="2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uk-UA"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https://www.instagram.com/p/C-kuIMjtPCY/?utm_source=ig_web_copy_link&amp;igsh=MzRlODBiNWFlZA==</a:t>
            </a:r>
            <a:endParaRPr lang="pl-PL"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907026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a:extLst>
              <a:ext uri="{FF2B5EF4-FFF2-40B4-BE49-F238E27FC236}">
                <a16:creationId xmlns:a16="http://schemas.microsoft.com/office/drawing/2014/main" id="{3EEBBD97-0BFD-40D5-86A4-5519994722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49407" y="178676"/>
            <a:ext cx="3048000" cy="2448909"/>
          </a:xfrm>
          <a:prstGeom prst="rect">
            <a:avLst/>
          </a:prstGeom>
        </p:spPr>
      </p:pic>
      <p:pic>
        <p:nvPicPr>
          <p:cNvPr id="3" name="Obraz 2">
            <a:extLst>
              <a:ext uri="{FF2B5EF4-FFF2-40B4-BE49-F238E27FC236}">
                <a16:creationId xmlns:a16="http://schemas.microsoft.com/office/drawing/2014/main" id="{CCD64DF3-DA89-4526-84AB-434B5E2D81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3999" y="3531476"/>
            <a:ext cx="3042481" cy="2322786"/>
          </a:xfrm>
          <a:prstGeom prst="rect">
            <a:avLst/>
          </a:prstGeom>
        </p:spPr>
      </p:pic>
      <p:pic>
        <p:nvPicPr>
          <p:cNvPr id="4" name="Obraz 3">
            <a:extLst>
              <a:ext uri="{FF2B5EF4-FFF2-40B4-BE49-F238E27FC236}">
                <a16:creationId xmlns:a16="http://schemas.microsoft.com/office/drawing/2014/main" id="{E5B3E9BF-8805-4A68-A651-ACC63DF37E63}"/>
              </a:ext>
            </a:extLst>
          </p:cNvPr>
          <p:cNvPicPr/>
          <p:nvPr/>
        </p:nvPicPr>
        <p:blipFill>
          <a:blip r:embed="rId4"/>
          <a:stretch>
            <a:fillRect/>
          </a:stretch>
        </p:blipFill>
        <p:spPr>
          <a:xfrm>
            <a:off x="94594" y="73571"/>
            <a:ext cx="8755116" cy="6674069"/>
          </a:xfrm>
          <a:prstGeom prst="rect">
            <a:avLst/>
          </a:prstGeom>
        </p:spPr>
      </p:pic>
    </p:spTree>
    <p:extLst>
      <p:ext uri="{BB962C8B-B14F-4D97-AF65-F5344CB8AC3E}">
        <p14:creationId xmlns:p14="http://schemas.microsoft.com/office/powerpoint/2010/main" val="18522958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a:extLst>
              <a:ext uri="{FF2B5EF4-FFF2-40B4-BE49-F238E27FC236}">
                <a16:creationId xmlns:a16="http://schemas.microsoft.com/office/drawing/2014/main" id="{3EEBBD97-0BFD-40D5-86A4-5519994722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49407" y="178676"/>
            <a:ext cx="3048000" cy="2448909"/>
          </a:xfrm>
          <a:prstGeom prst="rect">
            <a:avLst/>
          </a:prstGeom>
        </p:spPr>
      </p:pic>
      <p:pic>
        <p:nvPicPr>
          <p:cNvPr id="3" name="Obraz 2">
            <a:extLst>
              <a:ext uri="{FF2B5EF4-FFF2-40B4-BE49-F238E27FC236}">
                <a16:creationId xmlns:a16="http://schemas.microsoft.com/office/drawing/2014/main" id="{CCD64DF3-DA89-4526-84AB-434B5E2D81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3999" y="3531476"/>
            <a:ext cx="3042481" cy="2322786"/>
          </a:xfrm>
          <a:prstGeom prst="rect">
            <a:avLst/>
          </a:prstGeom>
        </p:spPr>
      </p:pic>
      <p:pic>
        <p:nvPicPr>
          <p:cNvPr id="4" name="Obraz 3">
            <a:extLst>
              <a:ext uri="{FF2B5EF4-FFF2-40B4-BE49-F238E27FC236}">
                <a16:creationId xmlns:a16="http://schemas.microsoft.com/office/drawing/2014/main" id="{E380B250-5602-4C0A-8749-F2A0C28F628C}"/>
              </a:ext>
            </a:extLst>
          </p:cNvPr>
          <p:cNvPicPr/>
          <p:nvPr/>
        </p:nvPicPr>
        <p:blipFill rotWithShape="1">
          <a:blip r:embed="rId4"/>
          <a:srcRect l="6975" t="12597" r="9088" b="5846"/>
          <a:stretch/>
        </p:blipFill>
        <p:spPr bwMode="auto">
          <a:xfrm>
            <a:off x="325821" y="178677"/>
            <a:ext cx="8186989" cy="533925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005227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a:extLst>
              <a:ext uri="{FF2B5EF4-FFF2-40B4-BE49-F238E27FC236}">
                <a16:creationId xmlns:a16="http://schemas.microsoft.com/office/drawing/2014/main" id="{3EEBBD97-0BFD-40D5-86A4-5519994722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49407" y="178676"/>
            <a:ext cx="3048000" cy="2448909"/>
          </a:xfrm>
          <a:prstGeom prst="rect">
            <a:avLst/>
          </a:prstGeom>
        </p:spPr>
      </p:pic>
      <p:pic>
        <p:nvPicPr>
          <p:cNvPr id="3" name="Obraz 2">
            <a:extLst>
              <a:ext uri="{FF2B5EF4-FFF2-40B4-BE49-F238E27FC236}">
                <a16:creationId xmlns:a16="http://schemas.microsoft.com/office/drawing/2014/main" id="{CCD64DF3-DA89-4526-84AB-434B5E2D81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3999" y="3531476"/>
            <a:ext cx="3042481" cy="2322786"/>
          </a:xfrm>
          <a:prstGeom prst="rect">
            <a:avLst/>
          </a:prstGeom>
        </p:spPr>
      </p:pic>
      <p:pic>
        <p:nvPicPr>
          <p:cNvPr id="4" name="Obraz 3">
            <a:extLst>
              <a:ext uri="{FF2B5EF4-FFF2-40B4-BE49-F238E27FC236}">
                <a16:creationId xmlns:a16="http://schemas.microsoft.com/office/drawing/2014/main" id="{5B94A087-1509-495F-BB96-4D6A2D1C7AAF}"/>
              </a:ext>
            </a:extLst>
          </p:cNvPr>
          <p:cNvPicPr/>
          <p:nvPr/>
        </p:nvPicPr>
        <p:blipFill rotWithShape="1">
          <a:blip r:embed="rId4"/>
          <a:srcRect l="8539" t="12139" r="9668" b="4226"/>
          <a:stretch/>
        </p:blipFill>
        <p:spPr bwMode="auto">
          <a:xfrm>
            <a:off x="94594" y="178676"/>
            <a:ext cx="8356304" cy="551793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587252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3859BCFE-9782-4D7A-B7B2-457D52D88B4A}"/>
              </a:ext>
            </a:extLst>
          </p:cNvPr>
          <p:cNvSpPr txBox="1"/>
          <p:nvPr/>
        </p:nvSpPr>
        <p:spPr>
          <a:xfrm>
            <a:off x="252248" y="5035718"/>
            <a:ext cx="11939752" cy="1464632"/>
          </a:xfrm>
          <a:prstGeom prst="rect">
            <a:avLst/>
          </a:prstGeom>
          <a:noFill/>
        </p:spPr>
        <p:txBody>
          <a:bodyPr wrap="square">
            <a:spAutoFit/>
          </a:bodyPr>
          <a:lstStyle/>
          <a:p>
            <a:pPr indent="449580" algn="just">
              <a:lnSpc>
                <a:spcPct val="107000"/>
              </a:lnSpc>
              <a:spcAft>
                <a:spcPts val="800"/>
              </a:spcAft>
            </a:pPr>
            <a:r>
              <a:rPr lang="pl-PL" sz="2000" dirty="0">
                <a:effectLst/>
                <a:latin typeface="Times New Roman" panose="02020603050405020304" pitchFamily="18" charset="0"/>
                <a:ea typeface="Times New Roman" panose="02020603050405020304" pitchFamily="18" charset="0"/>
                <a:cs typeface="Times New Roman" panose="02020603050405020304" pitchFamily="18" charset="0"/>
              </a:rPr>
              <a:t>Wystąpienie realizowane jest w ramach projektu grantowego „MINIATURA 9”, finansowanego przez Narodowe Centrum Nauki: „Zrodzone ze wstrząsów: katharsis sztuki ukraińskiej w treściach mediów kulturalnych (2022–2025)”. Projekt </a:t>
            </a:r>
            <a:r>
              <a:rPr lang="uk-UA"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pl-PL" sz="2000" dirty="0">
                <a:effectLst/>
                <a:latin typeface="Times New Roman" panose="02020603050405020304" pitchFamily="18" charset="0"/>
                <a:ea typeface="Times New Roman" panose="02020603050405020304" pitchFamily="18" charset="0"/>
                <a:cs typeface="Times New Roman" panose="02020603050405020304" pitchFamily="18" charset="0"/>
              </a:rPr>
              <a:t>jest realizowany  przez dr </a:t>
            </a:r>
            <a:r>
              <a:rPr lang="pl-PL" sz="2000" dirty="0" err="1">
                <a:effectLst/>
                <a:latin typeface="Times New Roman" panose="02020603050405020304" pitchFamily="18" charset="0"/>
                <a:ea typeface="Times New Roman" panose="02020603050405020304" pitchFamily="18" charset="0"/>
                <a:cs typeface="Times New Roman" panose="02020603050405020304" pitchFamily="18" charset="0"/>
              </a:rPr>
              <a:t>Yanę</a:t>
            </a:r>
            <a:r>
              <a:rPr lang="pl-PL" sz="2000" dirty="0">
                <a:effectLst/>
                <a:latin typeface="Times New Roman" panose="02020603050405020304" pitchFamily="18" charset="0"/>
                <a:ea typeface="Times New Roman" panose="02020603050405020304" pitchFamily="18" charset="0"/>
                <a:cs typeface="Times New Roman" panose="02020603050405020304" pitchFamily="18" charset="0"/>
              </a:rPr>
              <a:t> Hladyr w Instytucie Slawistyki Polskiej Akademii Nauk.</a:t>
            </a:r>
            <a:endParaRPr lang="pl-PL" sz="2000" dirty="0">
              <a:effectLst/>
              <a:latin typeface="Calibri" panose="020F0502020204030204" pitchFamily="34" charset="0"/>
              <a:ea typeface="Calibri" panose="020F0502020204030204" pitchFamily="34" charset="0"/>
              <a:cs typeface="Times New Roman" panose="02020603050405020304" pitchFamily="18" charset="0"/>
            </a:endParaRPr>
          </a:p>
          <a:p>
            <a:pPr indent="449580" algn="just">
              <a:lnSpc>
                <a:spcPct val="107000"/>
              </a:lnSpc>
              <a:spcAft>
                <a:spcPts val="800"/>
              </a:spcAft>
            </a:pPr>
            <a:r>
              <a:rPr lang="pl-PL"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pl-PL"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Obraz 5">
            <a:extLst>
              <a:ext uri="{FF2B5EF4-FFF2-40B4-BE49-F238E27FC236}">
                <a16:creationId xmlns:a16="http://schemas.microsoft.com/office/drawing/2014/main" id="{7DA9BF3C-8CC8-4F61-B117-B39E64AE3D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56028" y="0"/>
            <a:ext cx="4030453" cy="2175641"/>
          </a:xfrm>
          <a:prstGeom prst="rect">
            <a:avLst/>
          </a:prstGeom>
        </p:spPr>
      </p:pic>
      <p:pic>
        <p:nvPicPr>
          <p:cNvPr id="7" name="Obraz 6">
            <a:extLst>
              <a:ext uri="{FF2B5EF4-FFF2-40B4-BE49-F238E27FC236}">
                <a16:creationId xmlns:a16="http://schemas.microsoft.com/office/drawing/2014/main" id="{C4FF66C3-C2FF-4CFE-999E-2A37840A60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2457" y="1986456"/>
            <a:ext cx="4104024" cy="2753712"/>
          </a:xfrm>
          <a:prstGeom prst="rect">
            <a:avLst/>
          </a:prstGeom>
        </p:spPr>
      </p:pic>
      <p:pic>
        <p:nvPicPr>
          <p:cNvPr id="4" name="Obraz 3">
            <a:extLst>
              <a:ext uri="{FF2B5EF4-FFF2-40B4-BE49-F238E27FC236}">
                <a16:creationId xmlns:a16="http://schemas.microsoft.com/office/drawing/2014/main" id="{F4FF65DE-D9E5-40C6-BCA4-0264756CF6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7861738" cy="4740168"/>
          </a:xfrm>
          <a:prstGeom prst="rect">
            <a:avLst/>
          </a:prstGeom>
        </p:spPr>
      </p:pic>
    </p:spTree>
    <p:extLst>
      <p:ext uri="{BB962C8B-B14F-4D97-AF65-F5344CB8AC3E}">
        <p14:creationId xmlns:p14="http://schemas.microsoft.com/office/powerpoint/2010/main" val="36592538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a:extLst>
              <a:ext uri="{FF2B5EF4-FFF2-40B4-BE49-F238E27FC236}">
                <a16:creationId xmlns:a16="http://schemas.microsoft.com/office/drawing/2014/main" id="{78E845F5-5607-4AF1-862C-F93F6ED382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145" y="220716"/>
            <a:ext cx="8219089" cy="6463863"/>
          </a:xfrm>
          <a:prstGeom prst="rect">
            <a:avLst/>
          </a:prstGeom>
        </p:spPr>
      </p:pic>
      <p:pic>
        <p:nvPicPr>
          <p:cNvPr id="6" name="Obraz 5">
            <a:extLst>
              <a:ext uri="{FF2B5EF4-FFF2-40B4-BE49-F238E27FC236}">
                <a16:creationId xmlns:a16="http://schemas.microsoft.com/office/drawing/2014/main" id="{1CFA39AE-B7FC-4914-BCF4-3143B4AFBB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66233" y="4198882"/>
            <a:ext cx="3825767" cy="2485697"/>
          </a:xfrm>
          <a:prstGeom prst="rect">
            <a:avLst/>
          </a:prstGeom>
        </p:spPr>
      </p:pic>
      <p:pic>
        <p:nvPicPr>
          <p:cNvPr id="7" name="Obraz 6">
            <a:extLst>
              <a:ext uri="{FF2B5EF4-FFF2-40B4-BE49-F238E27FC236}">
                <a16:creationId xmlns:a16="http://schemas.microsoft.com/office/drawing/2014/main" id="{69B98C84-33E4-43A2-98EB-2EE7F34AF1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18482" y="0"/>
            <a:ext cx="3447393" cy="2942897"/>
          </a:xfrm>
          <a:prstGeom prst="rect">
            <a:avLst/>
          </a:prstGeom>
        </p:spPr>
      </p:pic>
    </p:spTree>
    <p:extLst>
      <p:ext uri="{BB962C8B-B14F-4D97-AF65-F5344CB8AC3E}">
        <p14:creationId xmlns:p14="http://schemas.microsoft.com/office/powerpoint/2010/main" val="33787004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E412AF5C-9985-451D-ABF6-DEB3DF155770}"/>
              </a:ext>
            </a:extLst>
          </p:cNvPr>
          <p:cNvSpPr txBox="1"/>
          <p:nvPr/>
        </p:nvSpPr>
        <p:spPr>
          <a:xfrm>
            <a:off x="-73572" y="283779"/>
            <a:ext cx="11655971" cy="1754326"/>
          </a:xfrm>
          <a:prstGeom prst="rect">
            <a:avLst/>
          </a:prstGeom>
          <a:noFill/>
        </p:spPr>
        <p:txBody>
          <a:bodyPr wrap="square">
            <a:spAutoFit/>
          </a:bodyPr>
          <a:lstStyle/>
          <a:p>
            <a:pPr indent="228600" algn="just"/>
            <a:r>
              <a:rPr lang="uk-UA" sz="2000" b="1" dirty="0">
                <a:effectLst/>
                <a:highlight>
                  <a:srgbClr val="C0C0C0"/>
                </a:highlight>
                <a:latin typeface="Times New Roman" panose="02020603050405020304" pitchFamily="18" charset="0"/>
                <a:ea typeface="Times New Roman" panose="02020603050405020304" pitchFamily="18" charset="0"/>
                <a:cs typeface="Times New Roman" panose="02020603050405020304" pitchFamily="18" charset="0"/>
              </a:rPr>
              <a:t>Гіпотеза </a:t>
            </a:r>
            <a:r>
              <a:rPr lang="pl-PL" sz="2000" b="1" dirty="0">
                <a:effectLst/>
                <a:highlight>
                  <a:srgbClr val="C0C0C0"/>
                </a:highlight>
                <a:latin typeface="Times New Roman" panose="02020603050405020304" pitchFamily="18" charset="0"/>
                <a:ea typeface="Times New Roman" panose="02020603050405020304" pitchFamily="18" charset="0"/>
                <a:cs typeface="Times New Roman" panose="02020603050405020304" pitchFamily="18" charset="0"/>
              </a:rPr>
              <a:t>1 </a:t>
            </a:r>
            <a:endParaRPr lang="uk-UA" sz="2000" b="1" dirty="0">
              <a:effectLst/>
              <a:highlight>
                <a:srgbClr val="C0C0C0"/>
              </a:highlight>
              <a:latin typeface="Times New Roman" panose="02020603050405020304" pitchFamily="18" charset="0"/>
              <a:ea typeface="Times New Roman" panose="02020603050405020304" pitchFamily="18" charset="0"/>
              <a:cs typeface="Times New Roman" panose="02020603050405020304" pitchFamily="18" charset="0"/>
            </a:endParaRPr>
          </a:p>
          <a:p>
            <a:pPr indent="228600" algn="just"/>
            <a:r>
              <a:rPr lang="ru-RU" sz="2200" dirty="0">
                <a:latin typeface="Times New Roman" panose="02020603050405020304" pitchFamily="18" charset="0"/>
                <a:cs typeface="Times New Roman" panose="02020603050405020304" pitchFamily="18" charset="0"/>
              </a:rPr>
              <a:t>Тексти мережевої культури, опубліковані в українських культурних медіа, найсучаснішими медійними способами відображають процес катарсису українського мистецтва (літератури, живопису, кіно, музики, театру, скульптури, архітектури, танцю) під час війни, наповнюючись новими змістами та фіксуючи появу його унікальних, оновлених форм.</a:t>
            </a:r>
            <a:endParaRPr lang="uk-UA" sz="2200" b="1" dirty="0">
              <a:highlight>
                <a:srgbClr val="C0C0C0"/>
              </a:highligh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pole tekstowe 4">
            <a:extLst>
              <a:ext uri="{FF2B5EF4-FFF2-40B4-BE49-F238E27FC236}">
                <a16:creationId xmlns:a16="http://schemas.microsoft.com/office/drawing/2014/main" id="{8956E071-CB53-4B53-BEFB-39EC0B0E8C72}"/>
              </a:ext>
            </a:extLst>
          </p:cNvPr>
          <p:cNvSpPr txBox="1"/>
          <p:nvPr/>
        </p:nvSpPr>
        <p:spPr>
          <a:xfrm>
            <a:off x="0" y="2133600"/>
            <a:ext cx="12076386" cy="2616101"/>
          </a:xfrm>
          <a:prstGeom prst="rect">
            <a:avLst/>
          </a:prstGeom>
          <a:noFill/>
        </p:spPr>
        <p:txBody>
          <a:bodyPr wrap="square">
            <a:spAutoFit/>
          </a:bodyPr>
          <a:lstStyle/>
          <a:p>
            <a:pPr indent="228600" algn="just"/>
            <a:r>
              <a:rPr lang="uk-UA" sz="2000" b="1" dirty="0">
                <a:effectLst/>
                <a:highlight>
                  <a:srgbClr val="C0C0C0"/>
                </a:highlight>
                <a:latin typeface="Times New Roman" panose="02020603050405020304" pitchFamily="18" charset="0"/>
                <a:ea typeface="Times New Roman" panose="02020603050405020304" pitchFamily="18" charset="0"/>
                <a:cs typeface="Times New Roman" panose="02020603050405020304" pitchFamily="18" charset="0"/>
              </a:rPr>
              <a:t>Гіпотеза </a:t>
            </a:r>
            <a:r>
              <a:rPr lang="pl-PL" sz="2000" b="1" dirty="0">
                <a:effectLst/>
                <a:highlight>
                  <a:srgbClr val="C0C0C0"/>
                </a:highlight>
                <a:latin typeface="Times New Roman" panose="02020603050405020304" pitchFamily="18" charset="0"/>
                <a:ea typeface="Times New Roman" panose="02020603050405020304" pitchFamily="18" charset="0"/>
                <a:cs typeface="Times New Roman" panose="02020603050405020304" pitchFamily="18" charset="0"/>
              </a:rPr>
              <a:t>2</a:t>
            </a:r>
            <a:endParaRPr lang="uk-UA" sz="2000" b="1" dirty="0">
              <a:highlight>
                <a:srgbClr val="C0C0C0"/>
              </a:highlight>
              <a:latin typeface="Times New Roman" panose="02020603050405020304" pitchFamily="18" charset="0"/>
              <a:ea typeface="Times New Roman" panose="02020603050405020304" pitchFamily="18" charset="0"/>
              <a:cs typeface="Times New Roman" panose="02020603050405020304" pitchFamily="18" charset="0"/>
            </a:endParaRPr>
          </a:p>
          <a:p>
            <a:pPr indent="228600" algn="just"/>
            <a:r>
              <a:rPr lang="ru-RU" sz="2200" dirty="0">
                <a:latin typeface="Times New Roman" panose="02020603050405020304" pitchFamily="18" charset="0"/>
                <a:cs typeface="Times New Roman" panose="02020603050405020304" pitchFamily="18" charset="0"/>
              </a:rPr>
              <a:t>Явища катарсичного характеру в українській культурі та мистецтві становлять собою феномен, укорінений в існуванні в культурному розломі між Сходом і Заходом. Цей напружений простір породжує конфліктогенність творів, але водночас дає змогу глибше їх осмислити, адже найважливішими є наслідки конфлікту. Кожен текст культури і кожне явище відродженого і оновленого українського мистецтва так чи інакше передає наслідки конфлікту, водночас розкриваючи його художній потенціал. </a:t>
            </a:r>
            <a:endParaRPr lang="uk-UA" sz="2200" dirty="0">
              <a:latin typeface="Times New Roman" panose="02020603050405020304" pitchFamily="18" charset="0"/>
              <a:cs typeface="Times New Roman" panose="02020603050405020304" pitchFamily="18" charset="0"/>
            </a:endParaRPr>
          </a:p>
          <a:p>
            <a:pPr indent="228600" algn="just"/>
            <a:r>
              <a:rPr lang="en-GB" sz="1200" b="1" spc="5" dirty="0" err="1">
                <a:solidFill>
                  <a:srgbClr val="000000"/>
                </a:solidFill>
                <a:effectLst/>
                <a:latin typeface="+mj-lt"/>
                <a:ea typeface="Calibri" panose="020F0502020204030204" pitchFamily="34" charset="0"/>
                <a:cs typeface="Times New Roman" panose="02020603050405020304" pitchFamily="18" charset="0"/>
              </a:rPr>
              <a:t>Sevcenko</a:t>
            </a:r>
            <a:r>
              <a:rPr lang="uk-UA" sz="1200" b="1" spc="5" dirty="0">
                <a:solidFill>
                  <a:srgbClr val="000000"/>
                </a:solidFill>
                <a:effectLst/>
                <a:latin typeface="+mj-lt"/>
                <a:ea typeface="Calibri" panose="020F0502020204030204" pitchFamily="34" charset="0"/>
                <a:cs typeface="Times New Roman" panose="02020603050405020304" pitchFamily="18" charset="0"/>
              </a:rPr>
              <a:t>, </a:t>
            </a:r>
            <a:r>
              <a:rPr lang="en-GB" sz="1200" b="1" spc="5" dirty="0">
                <a:solidFill>
                  <a:srgbClr val="000000"/>
                </a:solidFill>
                <a:effectLst/>
                <a:latin typeface="+mj-lt"/>
                <a:ea typeface="Calibri" panose="020F0502020204030204" pitchFamily="34" charset="0"/>
                <a:cs typeface="Times New Roman" panose="02020603050405020304" pitchFamily="18" charset="0"/>
              </a:rPr>
              <a:t>I</a:t>
            </a:r>
            <a:r>
              <a:rPr lang="uk-UA" sz="1200" b="1" spc="5" dirty="0">
                <a:solidFill>
                  <a:srgbClr val="000000"/>
                </a:solidFill>
                <a:effectLst/>
                <a:latin typeface="+mj-lt"/>
                <a:ea typeface="Calibri" panose="020F0502020204030204" pitchFamily="34" charset="0"/>
                <a:cs typeface="Times New Roman" panose="02020603050405020304" pitchFamily="18" charset="0"/>
              </a:rPr>
              <a:t>. (1996). </a:t>
            </a:r>
            <a:r>
              <a:rPr lang="en-GB" sz="1200" b="1" i="1" spc="5" dirty="0">
                <a:solidFill>
                  <a:srgbClr val="000000"/>
                </a:solidFill>
                <a:effectLst/>
                <a:latin typeface="+mj-lt"/>
                <a:ea typeface="Calibri" panose="020F0502020204030204" pitchFamily="34" charset="0"/>
                <a:cs typeface="Times New Roman" panose="02020603050405020304" pitchFamily="18" charset="0"/>
              </a:rPr>
              <a:t>Ukraine between East and West. Essays on Cultural History to the Early Eighteenth Century</a:t>
            </a:r>
            <a:r>
              <a:rPr lang="en-GB" sz="1200" b="1" spc="5" dirty="0">
                <a:solidFill>
                  <a:srgbClr val="000000"/>
                </a:solidFill>
                <a:effectLst/>
                <a:latin typeface="+mj-lt"/>
                <a:ea typeface="Calibri" panose="020F0502020204030204" pitchFamily="34" charset="0"/>
                <a:cs typeface="Times New Roman" panose="02020603050405020304" pitchFamily="18" charset="0"/>
              </a:rPr>
              <a:t>. Edmonton</a:t>
            </a:r>
            <a:r>
              <a:rPr lang="uk-UA" sz="1200" b="1" spc="5" dirty="0">
                <a:solidFill>
                  <a:srgbClr val="000000"/>
                </a:solidFill>
                <a:effectLst/>
                <a:latin typeface="+mj-lt"/>
                <a:ea typeface="Calibri" panose="020F0502020204030204" pitchFamily="34" charset="0"/>
                <a:cs typeface="Times New Roman" panose="02020603050405020304" pitchFamily="18" charset="0"/>
              </a:rPr>
              <a:t> -</a:t>
            </a:r>
            <a:r>
              <a:rPr lang="en-GB" sz="1200" b="1" spc="5" dirty="0">
                <a:solidFill>
                  <a:srgbClr val="000000"/>
                </a:solidFill>
                <a:effectLst/>
                <a:latin typeface="+mj-lt"/>
                <a:ea typeface="Calibri" panose="020F0502020204030204" pitchFamily="34" charset="0"/>
                <a:cs typeface="Times New Roman" panose="02020603050405020304" pitchFamily="18" charset="0"/>
              </a:rPr>
              <a:t>Toronto: Canadian Institute of Ukrainian Studies Press</a:t>
            </a:r>
            <a:r>
              <a:rPr lang="uk-UA" sz="1200" b="1" spc="5" dirty="0">
                <a:solidFill>
                  <a:srgbClr val="000000"/>
                </a:solidFill>
                <a:effectLst/>
                <a:latin typeface="+mj-lt"/>
                <a:ea typeface="Calibri" panose="020F0502020204030204" pitchFamily="34" charset="0"/>
                <a:cs typeface="Times New Roman" panose="02020603050405020304" pitchFamily="18" charset="0"/>
              </a:rPr>
              <a:t>. </a:t>
            </a:r>
            <a:endParaRPr lang="pl-PL" sz="12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pole tekstowe 6">
            <a:extLst>
              <a:ext uri="{FF2B5EF4-FFF2-40B4-BE49-F238E27FC236}">
                <a16:creationId xmlns:a16="http://schemas.microsoft.com/office/drawing/2014/main" id="{BE6DAE96-B76A-4713-83F5-77F660F0BC55}"/>
              </a:ext>
            </a:extLst>
          </p:cNvPr>
          <p:cNvSpPr txBox="1"/>
          <p:nvPr/>
        </p:nvSpPr>
        <p:spPr>
          <a:xfrm>
            <a:off x="115614" y="4645571"/>
            <a:ext cx="11960771" cy="1882182"/>
          </a:xfrm>
          <a:prstGeom prst="rect">
            <a:avLst/>
          </a:prstGeom>
          <a:noFill/>
        </p:spPr>
        <p:txBody>
          <a:bodyPr wrap="square">
            <a:spAutoFit/>
          </a:bodyPr>
          <a:lstStyle/>
          <a:p>
            <a:endParaRPr lang="ru-RU" dirty="0">
              <a:latin typeface="Times New Roman" panose="02020603050405020304" pitchFamily="18" charset="0"/>
              <a:cs typeface="Times New Roman" panose="02020603050405020304" pitchFamily="18" charset="0"/>
            </a:endParaRPr>
          </a:p>
          <a:p>
            <a:pPr algn="just"/>
            <a:r>
              <a:rPr lang="ru-RU" sz="2000" dirty="0">
                <a:latin typeface="Times New Roman" panose="02020603050405020304" pitchFamily="18" charset="0"/>
                <a:cs typeface="Times New Roman" panose="02020603050405020304" pitchFamily="18" charset="0"/>
              </a:rPr>
              <a:t>Використаю аристотелівський термін </a:t>
            </a:r>
            <a:r>
              <a:rPr lang="ru-RU" sz="2000" dirty="0">
                <a:highlight>
                  <a:srgbClr val="C0C0C0"/>
                </a:highlight>
                <a:latin typeface="Times New Roman" panose="02020603050405020304" pitchFamily="18" charset="0"/>
                <a:cs typeface="Times New Roman" panose="02020603050405020304" pitchFamily="18" charset="0"/>
              </a:rPr>
              <a:t>«катарсис» </a:t>
            </a:r>
            <a:r>
              <a:rPr lang="ru-RU" sz="2000" dirty="0">
                <a:latin typeface="Times New Roman" panose="02020603050405020304" pitchFamily="18" charset="0"/>
                <a:cs typeface="Times New Roman" panose="02020603050405020304" pitchFamily="18" charset="0"/>
              </a:rPr>
              <a:t>у значенні очищення й відродження через подолання трагічного конфлікту. Конфлікти здавна становили основу наративу українського мистецтва - нинішня російсько-українська війна не є винятком, а  черговим драматичним творчим імпульсом, який запускає процеси естетичної трансформації, рефлексії та оновлення.</a:t>
            </a:r>
          </a:p>
          <a:p>
            <a:pPr algn="just">
              <a:lnSpc>
                <a:spcPct val="107000"/>
              </a:lnSpc>
              <a:spcAft>
                <a:spcPts val="800"/>
              </a:spcAft>
            </a:pPr>
            <a:r>
              <a:rPr lang="en-GB" sz="1200" b="1" dirty="0">
                <a:effectLst/>
                <a:latin typeface="Times New Roman" panose="02020603050405020304" pitchFamily="18" charset="0"/>
                <a:ea typeface="Times New Roman" panose="02020603050405020304" pitchFamily="18" charset="0"/>
                <a:cs typeface="Times New Roman" panose="02020603050405020304" pitchFamily="18" charset="0"/>
              </a:rPr>
              <a:t>Gilbert, Allan H. “The Aristotelian Catharsis.” </a:t>
            </a:r>
            <a:r>
              <a:rPr lang="en-GB" sz="1200" b="1" i="1" dirty="0">
                <a:effectLst/>
                <a:latin typeface="Times New Roman" panose="02020603050405020304" pitchFamily="18" charset="0"/>
                <a:ea typeface="Times New Roman" panose="02020603050405020304" pitchFamily="18" charset="0"/>
                <a:cs typeface="Times New Roman" panose="02020603050405020304" pitchFamily="18" charset="0"/>
              </a:rPr>
              <a:t>The Philosophical Review</a:t>
            </a:r>
            <a:r>
              <a:rPr lang="en-GB" sz="1200" b="1" dirty="0">
                <a:effectLst/>
                <a:latin typeface="Times New Roman" panose="02020603050405020304" pitchFamily="18" charset="0"/>
                <a:ea typeface="Times New Roman" panose="02020603050405020304" pitchFamily="18" charset="0"/>
                <a:cs typeface="Times New Roman" panose="02020603050405020304" pitchFamily="18" charset="0"/>
              </a:rPr>
              <a:t> 35, no. 4 (1926): 301–14. P. 314 https://doi.org/10.2307/2178979</a:t>
            </a:r>
            <a:r>
              <a:rPr lang="en-GB" sz="18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pl-PL" sz="16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885499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a:extLst>
              <a:ext uri="{FF2B5EF4-FFF2-40B4-BE49-F238E27FC236}">
                <a16:creationId xmlns:a16="http://schemas.microsoft.com/office/drawing/2014/main" id="{5AC1C478-0518-4FB8-AC5A-D89BAD341F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3683" y="3657600"/>
            <a:ext cx="3731171" cy="3200400"/>
          </a:xfrm>
          <a:prstGeom prst="rect">
            <a:avLst/>
          </a:prstGeom>
        </p:spPr>
      </p:pic>
      <p:pic>
        <p:nvPicPr>
          <p:cNvPr id="5" name="Obraz 4">
            <a:extLst>
              <a:ext uri="{FF2B5EF4-FFF2-40B4-BE49-F238E27FC236}">
                <a16:creationId xmlns:a16="http://schemas.microsoft.com/office/drawing/2014/main" id="{24060297-03AC-4D9C-A3AD-2D9251B028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8579" y="0"/>
            <a:ext cx="3930870" cy="2869324"/>
          </a:xfrm>
          <a:prstGeom prst="rect">
            <a:avLst/>
          </a:prstGeom>
        </p:spPr>
      </p:pic>
      <p:pic>
        <p:nvPicPr>
          <p:cNvPr id="6" name="Obraz 5">
            <a:extLst>
              <a:ext uri="{FF2B5EF4-FFF2-40B4-BE49-F238E27FC236}">
                <a16:creationId xmlns:a16="http://schemas.microsoft.com/office/drawing/2014/main" id="{002543F4-ECDC-4A98-9D69-96F33D06F74C}"/>
              </a:ext>
            </a:extLst>
          </p:cNvPr>
          <p:cNvPicPr/>
          <p:nvPr/>
        </p:nvPicPr>
        <p:blipFill rotWithShape="1">
          <a:blip r:embed="rId4"/>
          <a:srcRect l="6734" t="13055" r="9681"/>
          <a:stretch/>
        </p:blipFill>
        <p:spPr bwMode="auto">
          <a:xfrm>
            <a:off x="52551" y="0"/>
            <a:ext cx="8261131" cy="5412827"/>
          </a:xfrm>
          <a:prstGeom prst="rect">
            <a:avLst/>
          </a:prstGeom>
          <a:ln>
            <a:noFill/>
          </a:ln>
          <a:extLst>
            <a:ext uri="{53640926-AAD7-44D8-BBD7-CCE9431645EC}">
              <a14:shadowObscured xmlns:a14="http://schemas.microsoft.com/office/drawing/2010/main"/>
            </a:ext>
          </a:extLst>
        </p:spPr>
      </p:pic>
      <p:sp>
        <p:nvSpPr>
          <p:cNvPr id="7" name="pole tekstowe 6">
            <a:extLst>
              <a:ext uri="{FF2B5EF4-FFF2-40B4-BE49-F238E27FC236}">
                <a16:creationId xmlns:a16="http://schemas.microsoft.com/office/drawing/2014/main" id="{3619CD54-FDAD-476E-A5C4-BE5242278759}"/>
              </a:ext>
            </a:extLst>
          </p:cNvPr>
          <p:cNvSpPr txBox="1"/>
          <p:nvPr/>
        </p:nvSpPr>
        <p:spPr>
          <a:xfrm>
            <a:off x="147146" y="5783328"/>
            <a:ext cx="8061433" cy="670023"/>
          </a:xfrm>
          <a:prstGeom prst="rect">
            <a:avLst/>
          </a:prstGeom>
          <a:noFill/>
        </p:spPr>
        <p:txBody>
          <a:bodyPr wrap="square">
            <a:spAutoFit/>
          </a:bodyPr>
          <a:lstStyle/>
          <a:p>
            <a:pPr>
              <a:lnSpc>
                <a:spcPct val="107000"/>
              </a:lnSpc>
              <a:spcAft>
                <a:spcPts val="800"/>
              </a:spcAft>
            </a:pPr>
            <a:r>
              <a:rPr lang="uk-UA"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https://www.instagram.com/p/DJ1tfgio9bO/?utm_source=ig_web_copy_link&amp;igsh=MzRlODBiNWFlZA==</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719518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E744D325-FF7F-43EF-89CB-C669A932A1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2758" y="157654"/>
            <a:ext cx="4309241" cy="2680138"/>
          </a:xfrm>
          <a:prstGeom prst="rect">
            <a:avLst/>
          </a:prstGeom>
        </p:spPr>
      </p:pic>
      <p:pic>
        <p:nvPicPr>
          <p:cNvPr id="4" name="Obraz 3">
            <a:extLst>
              <a:ext uri="{FF2B5EF4-FFF2-40B4-BE49-F238E27FC236}">
                <a16:creationId xmlns:a16="http://schemas.microsoft.com/office/drawing/2014/main" id="{ED944F8E-21ED-4920-86BD-9D9843D271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2757" y="2837792"/>
            <a:ext cx="4099035" cy="3205655"/>
          </a:xfrm>
          <a:prstGeom prst="rect">
            <a:avLst/>
          </a:prstGeom>
        </p:spPr>
      </p:pic>
      <p:pic>
        <p:nvPicPr>
          <p:cNvPr id="5" name="Obraz 4">
            <a:extLst>
              <a:ext uri="{FF2B5EF4-FFF2-40B4-BE49-F238E27FC236}">
                <a16:creationId xmlns:a16="http://schemas.microsoft.com/office/drawing/2014/main" id="{81F5B543-B133-495A-B725-059C6BBEC138}"/>
              </a:ext>
            </a:extLst>
          </p:cNvPr>
          <p:cNvPicPr/>
          <p:nvPr/>
        </p:nvPicPr>
        <p:blipFill rotWithShape="1">
          <a:blip r:embed="rId4"/>
          <a:srcRect l="12388" t="11909" r="13879" b="3311"/>
          <a:stretch/>
        </p:blipFill>
        <p:spPr bwMode="auto">
          <a:xfrm>
            <a:off x="1" y="157654"/>
            <a:ext cx="7882758" cy="5360278"/>
          </a:xfrm>
          <a:prstGeom prst="rect">
            <a:avLst/>
          </a:prstGeom>
          <a:ln>
            <a:noFill/>
          </a:ln>
          <a:extLst>
            <a:ext uri="{53640926-AAD7-44D8-BBD7-CCE9431645EC}">
              <a14:shadowObscured xmlns:a14="http://schemas.microsoft.com/office/drawing/2010/main"/>
            </a:ext>
          </a:extLst>
        </p:spPr>
      </p:pic>
      <p:sp>
        <p:nvSpPr>
          <p:cNvPr id="6" name="pole tekstowe 5">
            <a:extLst>
              <a:ext uri="{FF2B5EF4-FFF2-40B4-BE49-F238E27FC236}">
                <a16:creationId xmlns:a16="http://schemas.microsoft.com/office/drawing/2014/main" id="{09AAC856-1FF1-47D6-93D0-4A12E110726A}"/>
              </a:ext>
            </a:extLst>
          </p:cNvPr>
          <p:cNvSpPr txBox="1"/>
          <p:nvPr/>
        </p:nvSpPr>
        <p:spPr>
          <a:xfrm>
            <a:off x="0" y="5517932"/>
            <a:ext cx="7987862" cy="671915"/>
          </a:xfrm>
          <a:prstGeom prst="rect">
            <a:avLst/>
          </a:prstGeom>
          <a:noFill/>
        </p:spPr>
        <p:txBody>
          <a:bodyPr wrap="square">
            <a:spAutoFit/>
          </a:bodyPr>
          <a:lstStyle/>
          <a:p>
            <a:pPr>
              <a:lnSpc>
                <a:spcPct val="107000"/>
              </a:lnSpc>
              <a:spcAft>
                <a:spcPts val="800"/>
              </a:spcAft>
            </a:pPr>
            <a:r>
              <a:rPr lang="uk-UA"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https://www.instagram.com/p/Cd8BT0cNfSl/?utm_source=ig_web_copy_link&amp;igsh=MzRlODBiNWFlZA==</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531973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a:extLst>
              <a:ext uri="{FF2B5EF4-FFF2-40B4-BE49-F238E27FC236}">
                <a16:creationId xmlns:a16="http://schemas.microsoft.com/office/drawing/2014/main" id="{9F838318-A516-4273-8E3F-FD07AA8560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07972" y="2995448"/>
            <a:ext cx="3578509" cy="3026978"/>
          </a:xfrm>
          <a:prstGeom prst="rect">
            <a:avLst/>
          </a:prstGeom>
        </p:spPr>
      </p:pic>
      <p:pic>
        <p:nvPicPr>
          <p:cNvPr id="6" name="Obraz 5">
            <a:extLst>
              <a:ext uri="{FF2B5EF4-FFF2-40B4-BE49-F238E27FC236}">
                <a16:creationId xmlns:a16="http://schemas.microsoft.com/office/drawing/2014/main" id="{BD544050-3AB8-4FDE-8DAF-8FF411AF17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6028" y="115614"/>
            <a:ext cx="3930869" cy="3026979"/>
          </a:xfrm>
          <a:prstGeom prst="rect">
            <a:avLst/>
          </a:prstGeom>
        </p:spPr>
      </p:pic>
      <p:pic>
        <p:nvPicPr>
          <p:cNvPr id="4" name="Obraz 3">
            <a:extLst>
              <a:ext uri="{FF2B5EF4-FFF2-40B4-BE49-F238E27FC236}">
                <a16:creationId xmlns:a16="http://schemas.microsoft.com/office/drawing/2014/main" id="{A2B28F8C-2D6D-4AB9-BA73-356BA69D9CF0}"/>
              </a:ext>
            </a:extLst>
          </p:cNvPr>
          <p:cNvPicPr/>
          <p:nvPr/>
        </p:nvPicPr>
        <p:blipFill rotWithShape="1">
          <a:blip r:embed="rId4"/>
          <a:srcRect l="7215" t="11224" r="10038" b="4462"/>
          <a:stretch/>
        </p:blipFill>
        <p:spPr bwMode="auto">
          <a:xfrm>
            <a:off x="-5256" y="0"/>
            <a:ext cx="8061699" cy="5507420"/>
          </a:xfrm>
          <a:prstGeom prst="rect">
            <a:avLst/>
          </a:prstGeom>
          <a:ln>
            <a:noFill/>
          </a:ln>
          <a:extLst>
            <a:ext uri="{53640926-AAD7-44D8-BBD7-CCE9431645EC}">
              <a14:shadowObscured xmlns:a14="http://schemas.microsoft.com/office/drawing/2010/main"/>
            </a:ext>
          </a:extLst>
        </p:spPr>
      </p:pic>
      <p:sp>
        <p:nvSpPr>
          <p:cNvPr id="7" name="pole tekstowe 6">
            <a:extLst>
              <a:ext uri="{FF2B5EF4-FFF2-40B4-BE49-F238E27FC236}">
                <a16:creationId xmlns:a16="http://schemas.microsoft.com/office/drawing/2014/main" id="{6A42B5B0-BB88-4A92-97AB-DD233EB95470}"/>
              </a:ext>
            </a:extLst>
          </p:cNvPr>
          <p:cNvSpPr txBox="1"/>
          <p:nvPr/>
        </p:nvSpPr>
        <p:spPr>
          <a:xfrm>
            <a:off x="252249" y="5931508"/>
            <a:ext cx="8261130" cy="671915"/>
          </a:xfrm>
          <a:prstGeom prst="rect">
            <a:avLst/>
          </a:prstGeom>
          <a:noFill/>
        </p:spPr>
        <p:txBody>
          <a:bodyPr wrap="square">
            <a:spAutoFit/>
          </a:bodyPr>
          <a:lstStyle/>
          <a:p>
            <a:pPr>
              <a:lnSpc>
                <a:spcPct val="107000"/>
              </a:lnSpc>
              <a:spcAft>
                <a:spcPts val="800"/>
              </a:spcAft>
            </a:pPr>
            <a:r>
              <a:rPr lang="uk-UA"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https://www.instagram.com/p/C-YDZpsthrR/?utm_source=ig_web_copy_link&amp;igsh=MzRlODBiNWFlZA==</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866567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a:extLst>
              <a:ext uri="{FF2B5EF4-FFF2-40B4-BE49-F238E27FC236}">
                <a16:creationId xmlns:a16="http://schemas.microsoft.com/office/drawing/2014/main" id="{234FC352-1B08-45F4-9854-C8BEDD9416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87862" y="0"/>
            <a:ext cx="4078013" cy="3289737"/>
          </a:xfrm>
          <a:prstGeom prst="rect">
            <a:avLst/>
          </a:prstGeom>
        </p:spPr>
      </p:pic>
      <p:pic>
        <p:nvPicPr>
          <p:cNvPr id="6" name="Obraz 5">
            <a:extLst>
              <a:ext uri="{FF2B5EF4-FFF2-40B4-BE49-F238E27FC236}">
                <a16:creationId xmlns:a16="http://schemas.microsoft.com/office/drawing/2014/main" id="{9F2F12FE-E939-4DEC-A297-237A946A94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2249" y="2837794"/>
            <a:ext cx="4319752" cy="3723920"/>
          </a:xfrm>
          <a:prstGeom prst="rect">
            <a:avLst/>
          </a:prstGeom>
        </p:spPr>
      </p:pic>
      <p:pic>
        <p:nvPicPr>
          <p:cNvPr id="4" name="Obraz 3">
            <a:extLst>
              <a:ext uri="{FF2B5EF4-FFF2-40B4-BE49-F238E27FC236}">
                <a16:creationId xmlns:a16="http://schemas.microsoft.com/office/drawing/2014/main" id="{62A5771F-05CB-402C-8462-FA9DF7A9CB0F}"/>
              </a:ext>
            </a:extLst>
          </p:cNvPr>
          <p:cNvPicPr/>
          <p:nvPr/>
        </p:nvPicPr>
        <p:blipFill rotWithShape="1">
          <a:blip r:embed="rId4"/>
          <a:srcRect l="7577" t="11223" r="8472" b="2400"/>
          <a:stretch/>
        </p:blipFill>
        <p:spPr bwMode="auto">
          <a:xfrm>
            <a:off x="126126" y="84083"/>
            <a:ext cx="7746122" cy="5686096"/>
          </a:xfrm>
          <a:prstGeom prst="rect">
            <a:avLst/>
          </a:prstGeom>
          <a:ln>
            <a:noFill/>
          </a:ln>
          <a:extLst>
            <a:ext uri="{53640926-AAD7-44D8-BBD7-CCE9431645EC}">
              <a14:shadowObscured xmlns:a14="http://schemas.microsoft.com/office/drawing/2010/main"/>
            </a:ext>
          </a:extLst>
        </p:spPr>
      </p:pic>
      <p:sp>
        <p:nvSpPr>
          <p:cNvPr id="7" name="pole tekstowe 6">
            <a:extLst>
              <a:ext uri="{FF2B5EF4-FFF2-40B4-BE49-F238E27FC236}">
                <a16:creationId xmlns:a16="http://schemas.microsoft.com/office/drawing/2014/main" id="{9DF43579-5165-495E-BEB1-F7BCCF7EB45C}"/>
              </a:ext>
            </a:extLst>
          </p:cNvPr>
          <p:cNvSpPr txBox="1"/>
          <p:nvPr/>
        </p:nvSpPr>
        <p:spPr>
          <a:xfrm>
            <a:off x="367862" y="5931509"/>
            <a:ext cx="7504386" cy="671915"/>
          </a:xfrm>
          <a:prstGeom prst="rect">
            <a:avLst/>
          </a:prstGeom>
          <a:noFill/>
        </p:spPr>
        <p:txBody>
          <a:bodyPr wrap="square">
            <a:spAutoFit/>
          </a:bodyPr>
          <a:lstStyle/>
          <a:p>
            <a:pPr>
              <a:lnSpc>
                <a:spcPct val="107000"/>
              </a:lnSpc>
              <a:spcAft>
                <a:spcPts val="800"/>
              </a:spcAft>
            </a:pPr>
            <a:r>
              <a:rPr lang="uk-UA"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https://www.instagram.com/p/Cf8j-0TtdWF/?utm_source=ig_web_copy_link&amp;igsh=MzRlODBiNWFlZA==</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297687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a:extLst>
              <a:ext uri="{FF2B5EF4-FFF2-40B4-BE49-F238E27FC236}">
                <a16:creationId xmlns:a16="http://schemas.microsoft.com/office/drawing/2014/main" id="{9871A6CD-4871-4767-87EA-CADAED4193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55721" y="0"/>
            <a:ext cx="3710154" cy="3226677"/>
          </a:xfrm>
          <a:prstGeom prst="rect">
            <a:avLst/>
          </a:prstGeom>
        </p:spPr>
      </p:pic>
      <p:pic>
        <p:nvPicPr>
          <p:cNvPr id="6" name="Obraz 5">
            <a:extLst>
              <a:ext uri="{FF2B5EF4-FFF2-40B4-BE49-F238E27FC236}">
                <a16:creationId xmlns:a16="http://schemas.microsoft.com/office/drawing/2014/main" id="{CEE300D6-F70D-44BA-BC6D-5886E844E7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1640" y="3048000"/>
            <a:ext cx="3914841" cy="3026979"/>
          </a:xfrm>
          <a:prstGeom prst="rect">
            <a:avLst/>
          </a:prstGeom>
        </p:spPr>
      </p:pic>
      <p:pic>
        <p:nvPicPr>
          <p:cNvPr id="4" name="Obraz 3">
            <a:extLst>
              <a:ext uri="{FF2B5EF4-FFF2-40B4-BE49-F238E27FC236}">
                <a16:creationId xmlns:a16="http://schemas.microsoft.com/office/drawing/2014/main" id="{CD5C6561-3036-4DB8-B582-39B84B164451}"/>
              </a:ext>
            </a:extLst>
          </p:cNvPr>
          <p:cNvPicPr/>
          <p:nvPr/>
        </p:nvPicPr>
        <p:blipFill rotWithShape="1">
          <a:blip r:embed="rId4"/>
          <a:srcRect l="12265" t="12597" r="13057" b="4013"/>
          <a:stretch/>
        </p:blipFill>
        <p:spPr bwMode="auto">
          <a:xfrm>
            <a:off x="-1" y="1"/>
            <a:ext cx="8271641" cy="5623034"/>
          </a:xfrm>
          <a:prstGeom prst="rect">
            <a:avLst/>
          </a:prstGeom>
          <a:ln>
            <a:noFill/>
          </a:ln>
          <a:extLst>
            <a:ext uri="{53640926-AAD7-44D8-BBD7-CCE9431645EC}">
              <a14:shadowObscured xmlns:a14="http://schemas.microsoft.com/office/drawing/2010/main"/>
            </a:ext>
          </a:extLst>
        </p:spPr>
      </p:pic>
      <p:sp>
        <p:nvSpPr>
          <p:cNvPr id="7" name="pole tekstowe 6">
            <a:extLst>
              <a:ext uri="{FF2B5EF4-FFF2-40B4-BE49-F238E27FC236}">
                <a16:creationId xmlns:a16="http://schemas.microsoft.com/office/drawing/2014/main" id="{0C3DA5E7-2A27-4AC8-B347-2ED0D7B99CB0}"/>
              </a:ext>
            </a:extLst>
          </p:cNvPr>
          <p:cNvSpPr txBox="1"/>
          <p:nvPr/>
        </p:nvSpPr>
        <p:spPr>
          <a:xfrm>
            <a:off x="94593" y="5783328"/>
            <a:ext cx="8092966" cy="671915"/>
          </a:xfrm>
          <a:prstGeom prst="rect">
            <a:avLst/>
          </a:prstGeom>
          <a:noFill/>
        </p:spPr>
        <p:txBody>
          <a:bodyPr wrap="square">
            <a:spAutoFit/>
          </a:bodyPr>
          <a:lstStyle/>
          <a:p>
            <a:pPr>
              <a:lnSpc>
                <a:spcPct val="107000"/>
              </a:lnSpc>
              <a:spcAft>
                <a:spcPts val="800"/>
              </a:spcAft>
            </a:pPr>
            <a:r>
              <a:rPr lang="uk-UA"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https://www.instagram.com/p/CfvoQf3twMt/?utm_source=ig_web_copy_link&amp;igsh=MzRlODBiNWFlZA==</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223154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AFEDB063-7A58-4EDC-AA50-32D7E91E27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87559" y="73572"/>
            <a:ext cx="3878316" cy="3121573"/>
          </a:xfrm>
          <a:prstGeom prst="rect">
            <a:avLst/>
          </a:prstGeom>
        </p:spPr>
      </p:pic>
      <p:pic>
        <p:nvPicPr>
          <p:cNvPr id="4" name="Obraz 3">
            <a:extLst>
              <a:ext uri="{FF2B5EF4-FFF2-40B4-BE49-F238E27FC236}">
                <a16:creationId xmlns:a16="http://schemas.microsoft.com/office/drawing/2014/main" id="{EF531D9D-65D2-4CE0-9549-1968B21446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9297" y="3195145"/>
            <a:ext cx="3757184" cy="2953407"/>
          </a:xfrm>
          <a:prstGeom prst="rect">
            <a:avLst/>
          </a:prstGeom>
        </p:spPr>
      </p:pic>
      <p:pic>
        <p:nvPicPr>
          <p:cNvPr id="5" name="Obraz 4">
            <a:extLst>
              <a:ext uri="{FF2B5EF4-FFF2-40B4-BE49-F238E27FC236}">
                <a16:creationId xmlns:a16="http://schemas.microsoft.com/office/drawing/2014/main" id="{F70ED792-1B7C-4ADE-986B-250E6A04E033}"/>
              </a:ext>
            </a:extLst>
          </p:cNvPr>
          <p:cNvPicPr/>
          <p:nvPr/>
        </p:nvPicPr>
        <p:blipFill rotWithShape="1">
          <a:blip r:embed="rId4"/>
          <a:srcRect l="10706" t="12828" r="11820" b="2820"/>
          <a:stretch/>
        </p:blipFill>
        <p:spPr bwMode="auto">
          <a:xfrm>
            <a:off x="0" y="73572"/>
            <a:ext cx="8187559" cy="5286703"/>
          </a:xfrm>
          <a:prstGeom prst="rect">
            <a:avLst/>
          </a:prstGeom>
          <a:ln>
            <a:noFill/>
          </a:ln>
          <a:extLst>
            <a:ext uri="{53640926-AAD7-44D8-BBD7-CCE9431645EC}">
              <a14:shadowObscured xmlns:a14="http://schemas.microsoft.com/office/drawing/2010/main"/>
            </a:ext>
          </a:extLst>
        </p:spPr>
      </p:pic>
      <p:sp>
        <p:nvSpPr>
          <p:cNvPr id="6" name="pole tekstowe 5">
            <a:extLst>
              <a:ext uri="{FF2B5EF4-FFF2-40B4-BE49-F238E27FC236}">
                <a16:creationId xmlns:a16="http://schemas.microsoft.com/office/drawing/2014/main" id="{1FB11808-ABF1-4332-9A22-D6B3ED6A8BD5}"/>
              </a:ext>
            </a:extLst>
          </p:cNvPr>
          <p:cNvSpPr txBox="1"/>
          <p:nvPr/>
        </p:nvSpPr>
        <p:spPr>
          <a:xfrm>
            <a:off x="441434" y="5783328"/>
            <a:ext cx="7746125" cy="671915"/>
          </a:xfrm>
          <a:prstGeom prst="rect">
            <a:avLst/>
          </a:prstGeom>
          <a:noFill/>
        </p:spPr>
        <p:txBody>
          <a:bodyPr wrap="square">
            <a:spAutoFit/>
          </a:bodyPr>
          <a:lstStyle/>
          <a:p>
            <a:pPr>
              <a:lnSpc>
                <a:spcPct val="107000"/>
              </a:lnSpc>
              <a:spcAft>
                <a:spcPts val="800"/>
              </a:spcAft>
            </a:pPr>
            <a:r>
              <a:rPr lang="uk-UA"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https://www.instagram.com/p/Cdn41tuodZs/?utm_source=ig_web_copy_link&amp;igsh=MzRlODBiNWFlZA==</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63769654"/>
      </p:ext>
    </p:extLst>
  </p:cSld>
  <p:clrMapOvr>
    <a:masterClrMapping/>
  </p:clrMapOvr>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817</TotalTime>
  <Words>676</Words>
  <Application>Microsoft Office PowerPoint</Application>
  <PresentationFormat>Panoramiczny</PresentationFormat>
  <Paragraphs>31</Paragraphs>
  <Slides>19</Slides>
  <Notes>4</Notes>
  <HiddenSlides>0</HiddenSlides>
  <MMClips>0</MMClips>
  <ScaleCrop>false</ScaleCrop>
  <HeadingPairs>
    <vt:vector size="6" baseType="variant">
      <vt:variant>
        <vt:lpstr>Używane czcionki</vt:lpstr>
      </vt:variant>
      <vt:variant>
        <vt:i4>7</vt:i4>
      </vt:variant>
      <vt:variant>
        <vt:lpstr>Motyw</vt:lpstr>
      </vt:variant>
      <vt:variant>
        <vt:i4>1</vt:i4>
      </vt:variant>
      <vt:variant>
        <vt:lpstr>Tytuły slajdów</vt:lpstr>
      </vt:variant>
      <vt:variant>
        <vt:i4>19</vt:i4>
      </vt:variant>
    </vt:vector>
  </HeadingPairs>
  <TitlesOfParts>
    <vt:vector size="27" baseType="lpstr">
      <vt:lpstr>Arial</vt:lpstr>
      <vt:lpstr>Arial Narrow</vt:lpstr>
      <vt:lpstr>Bell MT</vt:lpstr>
      <vt:lpstr>Calibri</vt:lpstr>
      <vt:lpstr>Calibri Light</vt:lpstr>
      <vt:lpstr>Google Sans</vt:lpstr>
      <vt:lpstr>Times New Roman</vt:lpstr>
      <vt:lpstr>Motyw pakietu Office</vt:lpstr>
      <vt:lpstr>„Zrodzone ze wstrząsów: katharsis sztuki ukraińskiej w treściach mediów kulturalnych (2022–2025)” </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Yana Hladyr</dc:creator>
  <cp:lastModifiedBy>Yana Hladyr</cp:lastModifiedBy>
  <cp:revision>45</cp:revision>
  <dcterms:created xsi:type="dcterms:W3CDTF">2025-08-20T15:39:51Z</dcterms:created>
  <dcterms:modified xsi:type="dcterms:W3CDTF">2025-10-16T22:07:20Z</dcterms:modified>
</cp:coreProperties>
</file>