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259" r:id="rId2"/>
    <p:sldId id="257" r:id="rId3"/>
    <p:sldId id="260" r:id="rId4"/>
    <p:sldId id="261" r:id="rId5"/>
    <p:sldId id="262" r:id="rId6"/>
    <p:sldId id="264" r:id="rId7"/>
    <p:sldId id="266" r:id="rId8"/>
    <p:sldId id="265" r:id="rId9"/>
    <p:sldId id="267" r:id="rId10"/>
    <p:sldId id="268" r:id="rId11"/>
    <p:sldId id="279" r:id="rId12"/>
    <p:sldId id="275" r:id="rId13"/>
    <p:sldId id="276" r:id="rId14"/>
    <p:sldId id="277" r:id="rId15"/>
    <p:sldId id="271" r:id="rId16"/>
    <p:sldId id="272" r:id="rId17"/>
    <p:sldId id="274" r:id="rId18"/>
  </p:sldIdLst>
  <p:sldSz cx="12192000" cy="6858000"/>
  <p:notesSz cx="6858000" cy="9144000"/>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1" d="100"/>
          <a:sy n="61" d="100"/>
        </p:scale>
        <p:origin x="860"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l-PL"/>
          </a:p>
        </p:txBody>
      </p:sp>
      <p:sp>
        <p:nvSpPr>
          <p:cNvPr id="3" name="Symbol zastępczy daty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60A25FA-F43C-440D-B2E5-CC9089CA4615}" type="datetimeFigureOut">
              <a:rPr lang="pl-PL" smtClean="0"/>
              <a:t>11.11.2025</a:t>
            </a:fld>
            <a:endParaRPr lang="pl-PL"/>
          </a:p>
        </p:txBody>
      </p:sp>
      <p:sp>
        <p:nvSpPr>
          <p:cNvPr id="4" name="Symbol zastępczy obrazu slajd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l-PL"/>
          </a:p>
        </p:txBody>
      </p:sp>
      <p:sp>
        <p:nvSpPr>
          <p:cNvPr id="5" name="Symbol zastępczy notatek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6" name="Symbol zastępczy stop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l-PL"/>
          </a:p>
        </p:txBody>
      </p:sp>
      <p:sp>
        <p:nvSpPr>
          <p:cNvPr id="7" name="Symbol zastępczy numeru slajd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D061BBB-A455-441C-8C26-2BA69DCACE4A}" type="slidenum">
              <a:rPr lang="pl-PL" smtClean="0"/>
              <a:t>‹#›</a:t>
            </a:fld>
            <a:endParaRPr lang="pl-PL"/>
          </a:p>
        </p:txBody>
      </p:sp>
    </p:spTree>
    <p:extLst>
      <p:ext uri="{BB962C8B-B14F-4D97-AF65-F5344CB8AC3E}">
        <p14:creationId xmlns:p14="http://schemas.microsoft.com/office/powerpoint/2010/main" val="21677933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6D061BBB-A455-441C-8C26-2BA69DCACE4A}" type="slidenum">
              <a:rPr lang="pl-PL" smtClean="0"/>
              <a:t>1</a:t>
            </a:fld>
            <a:endParaRPr lang="pl-PL"/>
          </a:p>
        </p:txBody>
      </p:sp>
    </p:spTree>
    <p:extLst>
      <p:ext uri="{BB962C8B-B14F-4D97-AF65-F5344CB8AC3E}">
        <p14:creationId xmlns:p14="http://schemas.microsoft.com/office/powerpoint/2010/main" val="9366830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6D061BBB-A455-441C-8C26-2BA69DCACE4A}" type="slidenum">
              <a:rPr lang="pl-PL" smtClean="0"/>
              <a:t>10</a:t>
            </a:fld>
            <a:endParaRPr lang="pl-PL"/>
          </a:p>
        </p:txBody>
      </p:sp>
    </p:spTree>
    <p:extLst>
      <p:ext uri="{BB962C8B-B14F-4D97-AF65-F5344CB8AC3E}">
        <p14:creationId xmlns:p14="http://schemas.microsoft.com/office/powerpoint/2010/main" val="14643737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D95E23CF-27C9-4934-8180-2AC3DFC4DB1C}"/>
              </a:ext>
            </a:extLst>
          </p:cNvPr>
          <p:cNvSpPr>
            <a:spLocks noGrp="1"/>
          </p:cNvSpPr>
          <p:nvPr>
            <p:ph type="ctrTitle"/>
          </p:nvPr>
        </p:nvSpPr>
        <p:spPr>
          <a:xfrm>
            <a:off x="1524000" y="1122363"/>
            <a:ext cx="9144000" cy="2387600"/>
          </a:xfrm>
        </p:spPr>
        <p:txBody>
          <a:bodyPr anchor="b"/>
          <a:lstStyle>
            <a:lvl1pPr algn="ctr">
              <a:defRPr sz="6000"/>
            </a:lvl1pPr>
          </a:lstStyle>
          <a:p>
            <a:r>
              <a:rPr lang="pl-PL"/>
              <a:t>Kliknij, aby edytować styl</a:t>
            </a:r>
          </a:p>
        </p:txBody>
      </p:sp>
      <p:sp>
        <p:nvSpPr>
          <p:cNvPr id="3" name="Podtytuł 2">
            <a:extLst>
              <a:ext uri="{FF2B5EF4-FFF2-40B4-BE49-F238E27FC236}">
                <a16:creationId xmlns:a16="http://schemas.microsoft.com/office/drawing/2014/main" id="{F01E1BA8-8EB9-42C3-81A1-8FDEDAA259C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l-PL"/>
              <a:t>Kliknij, aby edytować styl wzorca podtytułu</a:t>
            </a:r>
          </a:p>
        </p:txBody>
      </p:sp>
      <p:sp>
        <p:nvSpPr>
          <p:cNvPr id="4" name="Symbol zastępczy daty 3">
            <a:extLst>
              <a:ext uri="{FF2B5EF4-FFF2-40B4-BE49-F238E27FC236}">
                <a16:creationId xmlns:a16="http://schemas.microsoft.com/office/drawing/2014/main" id="{0182E3DE-50EB-48F6-8C32-8095D1D0A634}"/>
              </a:ext>
            </a:extLst>
          </p:cNvPr>
          <p:cNvSpPr>
            <a:spLocks noGrp="1"/>
          </p:cNvSpPr>
          <p:nvPr>
            <p:ph type="dt" sz="half" idx="10"/>
          </p:nvPr>
        </p:nvSpPr>
        <p:spPr/>
        <p:txBody>
          <a:bodyPr/>
          <a:lstStyle/>
          <a:p>
            <a:fld id="{162D40B1-1259-42A3-BA18-726D4F4F3478}" type="datetimeFigureOut">
              <a:rPr lang="pl-PL" smtClean="0"/>
              <a:t>11.11.2025</a:t>
            </a:fld>
            <a:endParaRPr lang="pl-PL"/>
          </a:p>
        </p:txBody>
      </p:sp>
      <p:sp>
        <p:nvSpPr>
          <p:cNvPr id="5" name="Symbol zastępczy stopki 4">
            <a:extLst>
              <a:ext uri="{FF2B5EF4-FFF2-40B4-BE49-F238E27FC236}">
                <a16:creationId xmlns:a16="http://schemas.microsoft.com/office/drawing/2014/main" id="{CEA76837-9FCB-4269-BB00-F4659DC8F81A}"/>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05B79B6D-3347-4D7A-988C-0A20C7A8ECC9}"/>
              </a:ext>
            </a:extLst>
          </p:cNvPr>
          <p:cNvSpPr>
            <a:spLocks noGrp="1"/>
          </p:cNvSpPr>
          <p:nvPr>
            <p:ph type="sldNum" sz="quarter" idx="12"/>
          </p:nvPr>
        </p:nvSpPr>
        <p:spPr/>
        <p:txBody>
          <a:bodyPr/>
          <a:lstStyle/>
          <a:p>
            <a:fld id="{EDC56608-7936-4497-B74B-51ABC3DBBBB7}" type="slidenum">
              <a:rPr lang="pl-PL" smtClean="0"/>
              <a:t>‹#›</a:t>
            </a:fld>
            <a:endParaRPr lang="pl-PL"/>
          </a:p>
        </p:txBody>
      </p:sp>
    </p:spTree>
    <p:extLst>
      <p:ext uri="{BB962C8B-B14F-4D97-AF65-F5344CB8AC3E}">
        <p14:creationId xmlns:p14="http://schemas.microsoft.com/office/powerpoint/2010/main" val="26115163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79B594D7-DBA1-4B6D-9698-BD98848DA02A}"/>
              </a:ext>
            </a:extLst>
          </p:cNvPr>
          <p:cNvSpPr>
            <a:spLocks noGrp="1"/>
          </p:cNvSpPr>
          <p:nvPr>
            <p:ph type="title"/>
          </p:nvPr>
        </p:nvSpPr>
        <p:spPr/>
        <p:txBody>
          <a:bodyPr/>
          <a:lstStyle/>
          <a:p>
            <a:r>
              <a:rPr lang="pl-PL"/>
              <a:t>Kliknij, aby edytować styl</a:t>
            </a:r>
          </a:p>
        </p:txBody>
      </p:sp>
      <p:sp>
        <p:nvSpPr>
          <p:cNvPr id="3" name="Symbol zastępczy tytułu pionowego 2">
            <a:extLst>
              <a:ext uri="{FF2B5EF4-FFF2-40B4-BE49-F238E27FC236}">
                <a16:creationId xmlns:a16="http://schemas.microsoft.com/office/drawing/2014/main" id="{E652682F-D41C-490B-92B5-4F0158C64C81}"/>
              </a:ext>
            </a:extLst>
          </p:cNvPr>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C5462F18-69C6-4F19-9674-1701803ED586}"/>
              </a:ext>
            </a:extLst>
          </p:cNvPr>
          <p:cNvSpPr>
            <a:spLocks noGrp="1"/>
          </p:cNvSpPr>
          <p:nvPr>
            <p:ph type="dt" sz="half" idx="10"/>
          </p:nvPr>
        </p:nvSpPr>
        <p:spPr/>
        <p:txBody>
          <a:bodyPr/>
          <a:lstStyle/>
          <a:p>
            <a:fld id="{162D40B1-1259-42A3-BA18-726D4F4F3478}" type="datetimeFigureOut">
              <a:rPr lang="pl-PL" smtClean="0"/>
              <a:t>11.11.2025</a:t>
            </a:fld>
            <a:endParaRPr lang="pl-PL"/>
          </a:p>
        </p:txBody>
      </p:sp>
      <p:sp>
        <p:nvSpPr>
          <p:cNvPr id="5" name="Symbol zastępczy stopki 4">
            <a:extLst>
              <a:ext uri="{FF2B5EF4-FFF2-40B4-BE49-F238E27FC236}">
                <a16:creationId xmlns:a16="http://schemas.microsoft.com/office/drawing/2014/main" id="{A4DE95A1-9BF3-492A-8721-2AC68491F923}"/>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5616974F-D461-4274-8F9A-6894C017DA29}"/>
              </a:ext>
            </a:extLst>
          </p:cNvPr>
          <p:cNvSpPr>
            <a:spLocks noGrp="1"/>
          </p:cNvSpPr>
          <p:nvPr>
            <p:ph type="sldNum" sz="quarter" idx="12"/>
          </p:nvPr>
        </p:nvSpPr>
        <p:spPr/>
        <p:txBody>
          <a:bodyPr/>
          <a:lstStyle/>
          <a:p>
            <a:fld id="{EDC56608-7936-4497-B74B-51ABC3DBBBB7}" type="slidenum">
              <a:rPr lang="pl-PL" smtClean="0"/>
              <a:t>‹#›</a:t>
            </a:fld>
            <a:endParaRPr lang="pl-PL"/>
          </a:p>
        </p:txBody>
      </p:sp>
    </p:spTree>
    <p:extLst>
      <p:ext uri="{BB962C8B-B14F-4D97-AF65-F5344CB8AC3E}">
        <p14:creationId xmlns:p14="http://schemas.microsoft.com/office/powerpoint/2010/main" val="36828686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a:extLst>
              <a:ext uri="{FF2B5EF4-FFF2-40B4-BE49-F238E27FC236}">
                <a16:creationId xmlns:a16="http://schemas.microsoft.com/office/drawing/2014/main" id="{E6AB9075-F18F-42C8-A166-1ADEE8864F1D}"/>
              </a:ext>
            </a:extLst>
          </p:cNvPr>
          <p:cNvSpPr>
            <a:spLocks noGrp="1"/>
          </p:cNvSpPr>
          <p:nvPr>
            <p:ph type="title" orient="vert"/>
          </p:nvPr>
        </p:nvSpPr>
        <p:spPr>
          <a:xfrm>
            <a:off x="8724900" y="365125"/>
            <a:ext cx="2628900" cy="5811838"/>
          </a:xfrm>
        </p:spPr>
        <p:txBody>
          <a:bodyPr vert="eaVert"/>
          <a:lstStyle/>
          <a:p>
            <a:r>
              <a:rPr lang="pl-PL"/>
              <a:t>Kliknij, aby edytować styl</a:t>
            </a:r>
          </a:p>
        </p:txBody>
      </p:sp>
      <p:sp>
        <p:nvSpPr>
          <p:cNvPr id="3" name="Symbol zastępczy tytułu pionowego 2">
            <a:extLst>
              <a:ext uri="{FF2B5EF4-FFF2-40B4-BE49-F238E27FC236}">
                <a16:creationId xmlns:a16="http://schemas.microsoft.com/office/drawing/2014/main" id="{20C632AE-7E00-4989-839B-F8454F2F76AB}"/>
              </a:ext>
            </a:extLst>
          </p:cNvPr>
          <p:cNvSpPr>
            <a:spLocks noGrp="1"/>
          </p:cNvSpPr>
          <p:nvPr>
            <p:ph type="body" orient="vert" idx="1"/>
          </p:nvPr>
        </p:nvSpPr>
        <p:spPr>
          <a:xfrm>
            <a:off x="838200" y="365125"/>
            <a:ext cx="7734300" cy="5811838"/>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671CD1F5-7885-4092-9D18-D2ECCB2B3937}"/>
              </a:ext>
            </a:extLst>
          </p:cNvPr>
          <p:cNvSpPr>
            <a:spLocks noGrp="1"/>
          </p:cNvSpPr>
          <p:nvPr>
            <p:ph type="dt" sz="half" idx="10"/>
          </p:nvPr>
        </p:nvSpPr>
        <p:spPr/>
        <p:txBody>
          <a:bodyPr/>
          <a:lstStyle/>
          <a:p>
            <a:fld id="{162D40B1-1259-42A3-BA18-726D4F4F3478}" type="datetimeFigureOut">
              <a:rPr lang="pl-PL" smtClean="0"/>
              <a:t>11.11.2025</a:t>
            </a:fld>
            <a:endParaRPr lang="pl-PL"/>
          </a:p>
        </p:txBody>
      </p:sp>
      <p:sp>
        <p:nvSpPr>
          <p:cNvPr id="5" name="Symbol zastępczy stopki 4">
            <a:extLst>
              <a:ext uri="{FF2B5EF4-FFF2-40B4-BE49-F238E27FC236}">
                <a16:creationId xmlns:a16="http://schemas.microsoft.com/office/drawing/2014/main" id="{9268C4AD-D2FB-4AD2-AC80-27166C703919}"/>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0442692C-1CF6-40F2-BB88-299CDBCA105B}"/>
              </a:ext>
            </a:extLst>
          </p:cNvPr>
          <p:cNvSpPr>
            <a:spLocks noGrp="1"/>
          </p:cNvSpPr>
          <p:nvPr>
            <p:ph type="sldNum" sz="quarter" idx="12"/>
          </p:nvPr>
        </p:nvSpPr>
        <p:spPr/>
        <p:txBody>
          <a:bodyPr/>
          <a:lstStyle/>
          <a:p>
            <a:fld id="{EDC56608-7936-4497-B74B-51ABC3DBBBB7}" type="slidenum">
              <a:rPr lang="pl-PL" smtClean="0"/>
              <a:t>‹#›</a:t>
            </a:fld>
            <a:endParaRPr lang="pl-PL"/>
          </a:p>
        </p:txBody>
      </p:sp>
    </p:spTree>
    <p:extLst>
      <p:ext uri="{BB962C8B-B14F-4D97-AF65-F5344CB8AC3E}">
        <p14:creationId xmlns:p14="http://schemas.microsoft.com/office/powerpoint/2010/main" val="9212924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85E57636-1AE7-4E20-BAB0-65878B68DFD0}"/>
              </a:ext>
            </a:extLst>
          </p:cNvPr>
          <p:cNvSpPr>
            <a:spLocks noGrp="1"/>
          </p:cNvSpPr>
          <p:nvPr>
            <p:ph type="title"/>
          </p:nvPr>
        </p:nvSpPr>
        <p:spPr/>
        <p:txBody>
          <a:bodyPr/>
          <a:lstStyle/>
          <a:p>
            <a:r>
              <a:rPr lang="pl-PL"/>
              <a:t>Kliknij, aby edytować styl</a:t>
            </a:r>
          </a:p>
        </p:txBody>
      </p:sp>
      <p:sp>
        <p:nvSpPr>
          <p:cNvPr id="3" name="Symbol zastępczy zawartości 2">
            <a:extLst>
              <a:ext uri="{FF2B5EF4-FFF2-40B4-BE49-F238E27FC236}">
                <a16:creationId xmlns:a16="http://schemas.microsoft.com/office/drawing/2014/main" id="{E7E2E7CA-3BB6-4757-AEFD-D09BFA2ED0AB}"/>
              </a:ext>
            </a:extLst>
          </p:cNvPr>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E3B63B24-D375-4FEE-8A1B-F3679812029C}"/>
              </a:ext>
            </a:extLst>
          </p:cNvPr>
          <p:cNvSpPr>
            <a:spLocks noGrp="1"/>
          </p:cNvSpPr>
          <p:nvPr>
            <p:ph type="dt" sz="half" idx="10"/>
          </p:nvPr>
        </p:nvSpPr>
        <p:spPr/>
        <p:txBody>
          <a:bodyPr/>
          <a:lstStyle/>
          <a:p>
            <a:fld id="{162D40B1-1259-42A3-BA18-726D4F4F3478}" type="datetimeFigureOut">
              <a:rPr lang="pl-PL" smtClean="0"/>
              <a:t>11.11.2025</a:t>
            </a:fld>
            <a:endParaRPr lang="pl-PL"/>
          </a:p>
        </p:txBody>
      </p:sp>
      <p:sp>
        <p:nvSpPr>
          <p:cNvPr id="5" name="Symbol zastępczy stopki 4">
            <a:extLst>
              <a:ext uri="{FF2B5EF4-FFF2-40B4-BE49-F238E27FC236}">
                <a16:creationId xmlns:a16="http://schemas.microsoft.com/office/drawing/2014/main" id="{65295233-A1D6-41CD-A61E-0F83BD45250E}"/>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0D008550-4A45-44C2-ACF5-AD7FAEF9B91E}"/>
              </a:ext>
            </a:extLst>
          </p:cNvPr>
          <p:cNvSpPr>
            <a:spLocks noGrp="1"/>
          </p:cNvSpPr>
          <p:nvPr>
            <p:ph type="sldNum" sz="quarter" idx="12"/>
          </p:nvPr>
        </p:nvSpPr>
        <p:spPr/>
        <p:txBody>
          <a:bodyPr/>
          <a:lstStyle/>
          <a:p>
            <a:fld id="{EDC56608-7936-4497-B74B-51ABC3DBBBB7}" type="slidenum">
              <a:rPr lang="pl-PL" smtClean="0"/>
              <a:t>‹#›</a:t>
            </a:fld>
            <a:endParaRPr lang="pl-PL"/>
          </a:p>
        </p:txBody>
      </p:sp>
    </p:spTree>
    <p:extLst>
      <p:ext uri="{BB962C8B-B14F-4D97-AF65-F5344CB8AC3E}">
        <p14:creationId xmlns:p14="http://schemas.microsoft.com/office/powerpoint/2010/main" val="36549379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59AF329A-8C84-4C0C-9F0B-29039E3E3440}"/>
              </a:ext>
            </a:extLst>
          </p:cNvPr>
          <p:cNvSpPr>
            <a:spLocks noGrp="1"/>
          </p:cNvSpPr>
          <p:nvPr>
            <p:ph type="title"/>
          </p:nvPr>
        </p:nvSpPr>
        <p:spPr>
          <a:xfrm>
            <a:off x="831850" y="1709738"/>
            <a:ext cx="10515600" cy="2852737"/>
          </a:xfrm>
        </p:spPr>
        <p:txBody>
          <a:bodyPr anchor="b"/>
          <a:lstStyle>
            <a:lvl1pPr>
              <a:defRPr sz="6000"/>
            </a:lvl1pPr>
          </a:lstStyle>
          <a:p>
            <a:r>
              <a:rPr lang="pl-PL"/>
              <a:t>Kliknij, aby edytować styl</a:t>
            </a:r>
          </a:p>
        </p:txBody>
      </p:sp>
      <p:sp>
        <p:nvSpPr>
          <p:cNvPr id="3" name="Symbol zastępczy tekstu 2">
            <a:extLst>
              <a:ext uri="{FF2B5EF4-FFF2-40B4-BE49-F238E27FC236}">
                <a16:creationId xmlns:a16="http://schemas.microsoft.com/office/drawing/2014/main" id="{6B155202-1CE8-41DF-BE11-9C648566917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l-PL"/>
              <a:t>Kliknij, aby edytować style wzorca tekstu</a:t>
            </a:r>
          </a:p>
        </p:txBody>
      </p:sp>
      <p:sp>
        <p:nvSpPr>
          <p:cNvPr id="4" name="Symbol zastępczy daty 3">
            <a:extLst>
              <a:ext uri="{FF2B5EF4-FFF2-40B4-BE49-F238E27FC236}">
                <a16:creationId xmlns:a16="http://schemas.microsoft.com/office/drawing/2014/main" id="{462C4443-0021-4690-9FC1-F93DF201E60E}"/>
              </a:ext>
            </a:extLst>
          </p:cNvPr>
          <p:cNvSpPr>
            <a:spLocks noGrp="1"/>
          </p:cNvSpPr>
          <p:nvPr>
            <p:ph type="dt" sz="half" idx="10"/>
          </p:nvPr>
        </p:nvSpPr>
        <p:spPr/>
        <p:txBody>
          <a:bodyPr/>
          <a:lstStyle/>
          <a:p>
            <a:fld id="{162D40B1-1259-42A3-BA18-726D4F4F3478}" type="datetimeFigureOut">
              <a:rPr lang="pl-PL" smtClean="0"/>
              <a:t>11.11.2025</a:t>
            </a:fld>
            <a:endParaRPr lang="pl-PL"/>
          </a:p>
        </p:txBody>
      </p:sp>
      <p:sp>
        <p:nvSpPr>
          <p:cNvPr id="5" name="Symbol zastępczy stopki 4">
            <a:extLst>
              <a:ext uri="{FF2B5EF4-FFF2-40B4-BE49-F238E27FC236}">
                <a16:creationId xmlns:a16="http://schemas.microsoft.com/office/drawing/2014/main" id="{E0C9BBE0-62A3-4B78-B5B6-4B35F06BECAA}"/>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2EEF3F23-6D2F-41AA-BCCE-2D5C0C1FA2D7}"/>
              </a:ext>
            </a:extLst>
          </p:cNvPr>
          <p:cNvSpPr>
            <a:spLocks noGrp="1"/>
          </p:cNvSpPr>
          <p:nvPr>
            <p:ph type="sldNum" sz="quarter" idx="12"/>
          </p:nvPr>
        </p:nvSpPr>
        <p:spPr/>
        <p:txBody>
          <a:bodyPr/>
          <a:lstStyle/>
          <a:p>
            <a:fld id="{EDC56608-7936-4497-B74B-51ABC3DBBBB7}" type="slidenum">
              <a:rPr lang="pl-PL" smtClean="0"/>
              <a:t>‹#›</a:t>
            </a:fld>
            <a:endParaRPr lang="pl-PL"/>
          </a:p>
        </p:txBody>
      </p:sp>
    </p:spTree>
    <p:extLst>
      <p:ext uri="{BB962C8B-B14F-4D97-AF65-F5344CB8AC3E}">
        <p14:creationId xmlns:p14="http://schemas.microsoft.com/office/powerpoint/2010/main" val="29341792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2DC74D56-CB65-42CB-B6D6-A9928D986F1D}"/>
              </a:ext>
            </a:extLst>
          </p:cNvPr>
          <p:cNvSpPr>
            <a:spLocks noGrp="1"/>
          </p:cNvSpPr>
          <p:nvPr>
            <p:ph type="title"/>
          </p:nvPr>
        </p:nvSpPr>
        <p:spPr/>
        <p:txBody>
          <a:bodyPr/>
          <a:lstStyle/>
          <a:p>
            <a:r>
              <a:rPr lang="pl-PL"/>
              <a:t>Kliknij, aby edytować styl</a:t>
            </a:r>
          </a:p>
        </p:txBody>
      </p:sp>
      <p:sp>
        <p:nvSpPr>
          <p:cNvPr id="3" name="Symbol zastępczy zawartości 2">
            <a:extLst>
              <a:ext uri="{FF2B5EF4-FFF2-40B4-BE49-F238E27FC236}">
                <a16:creationId xmlns:a16="http://schemas.microsoft.com/office/drawing/2014/main" id="{EE5FA8B2-30BE-48D0-85CD-341D6FC833CE}"/>
              </a:ext>
            </a:extLst>
          </p:cNvPr>
          <p:cNvSpPr>
            <a:spLocks noGrp="1"/>
          </p:cNvSpPr>
          <p:nvPr>
            <p:ph sz="half" idx="1"/>
          </p:nvPr>
        </p:nvSpPr>
        <p:spPr>
          <a:xfrm>
            <a:off x="838200" y="1825625"/>
            <a:ext cx="5181600" cy="435133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a:extLst>
              <a:ext uri="{FF2B5EF4-FFF2-40B4-BE49-F238E27FC236}">
                <a16:creationId xmlns:a16="http://schemas.microsoft.com/office/drawing/2014/main" id="{A6E25446-AFBB-45B2-AA94-6D3E87C6CFC3}"/>
              </a:ext>
            </a:extLst>
          </p:cNvPr>
          <p:cNvSpPr>
            <a:spLocks noGrp="1"/>
          </p:cNvSpPr>
          <p:nvPr>
            <p:ph sz="half" idx="2"/>
          </p:nvPr>
        </p:nvSpPr>
        <p:spPr>
          <a:xfrm>
            <a:off x="6172200" y="1825625"/>
            <a:ext cx="5181600" cy="435133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daty 4">
            <a:extLst>
              <a:ext uri="{FF2B5EF4-FFF2-40B4-BE49-F238E27FC236}">
                <a16:creationId xmlns:a16="http://schemas.microsoft.com/office/drawing/2014/main" id="{E96C7673-BE66-4228-A860-95640765FFEE}"/>
              </a:ext>
            </a:extLst>
          </p:cNvPr>
          <p:cNvSpPr>
            <a:spLocks noGrp="1"/>
          </p:cNvSpPr>
          <p:nvPr>
            <p:ph type="dt" sz="half" idx="10"/>
          </p:nvPr>
        </p:nvSpPr>
        <p:spPr/>
        <p:txBody>
          <a:bodyPr/>
          <a:lstStyle/>
          <a:p>
            <a:fld id="{162D40B1-1259-42A3-BA18-726D4F4F3478}" type="datetimeFigureOut">
              <a:rPr lang="pl-PL" smtClean="0"/>
              <a:t>11.11.2025</a:t>
            </a:fld>
            <a:endParaRPr lang="pl-PL"/>
          </a:p>
        </p:txBody>
      </p:sp>
      <p:sp>
        <p:nvSpPr>
          <p:cNvPr id="6" name="Symbol zastępczy stopki 5">
            <a:extLst>
              <a:ext uri="{FF2B5EF4-FFF2-40B4-BE49-F238E27FC236}">
                <a16:creationId xmlns:a16="http://schemas.microsoft.com/office/drawing/2014/main" id="{7BCA335B-C4C8-4494-B013-9EF0FFBE4B07}"/>
              </a:ext>
            </a:extLst>
          </p:cNvPr>
          <p:cNvSpPr>
            <a:spLocks noGrp="1"/>
          </p:cNvSpPr>
          <p:nvPr>
            <p:ph type="ftr" sz="quarter" idx="11"/>
          </p:nvPr>
        </p:nvSpPr>
        <p:spPr/>
        <p:txBody>
          <a:bodyPr/>
          <a:lstStyle/>
          <a:p>
            <a:endParaRPr lang="pl-PL"/>
          </a:p>
        </p:txBody>
      </p:sp>
      <p:sp>
        <p:nvSpPr>
          <p:cNvPr id="7" name="Symbol zastępczy numeru slajdu 6">
            <a:extLst>
              <a:ext uri="{FF2B5EF4-FFF2-40B4-BE49-F238E27FC236}">
                <a16:creationId xmlns:a16="http://schemas.microsoft.com/office/drawing/2014/main" id="{00CECC45-F2E0-4CA4-AB35-D7B1E1661B14}"/>
              </a:ext>
            </a:extLst>
          </p:cNvPr>
          <p:cNvSpPr>
            <a:spLocks noGrp="1"/>
          </p:cNvSpPr>
          <p:nvPr>
            <p:ph type="sldNum" sz="quarter" idx="12"/>
          </p:nvPr>
        </p:nvSpPr>
        <p:spPr/>
        <p:txBody>
          <a:bodyPr/>
          <a:lstStyle/>
          <a:p>
            <a:fld id="{EDC56608-7936-4497-B74B-51ABC3DBBBB7}" type="slidenum">
              <a:rPr lang="pl-PL" smtClean="0"/>
              <a:t>‹#›</a:t>
            </a:fld>
            <a:endParaRPr lang="pl-PL"/>
          </a:p>
        </p:txBody>
      </p:sp>
    </p:spTree>
    <p:extLst>
      <p:ext uri="{BB962C8B-B14F-4D97-AF65-F5344CB8AC3E}">
        <p14:creationId xmlns:p14="http://schemas.microsoft.com/office/powerpoint/2010/main" val="16499130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DC97930D-DDD3-4A9F-8E14-9F92E5983592}"/>
              </a:ext>
            </a:extLst>
          </p:cNvPr>
          <p:cNvSpPr>
            <a:spLocks noGrp="1"/>
          </p:cNvSpPr>
          <p:nvPr>
            <p:ph type="title"/>
          </p:nvPr>
        </p:nvSpPr>
        <p:spPr>
          <a:xfrm>
            <a:off x="839788" y="365125"/>
            <a:ext cx="10515600" cy="1325563"/>
          </a:xfrm>
        </p:spPr>
        <p:txBody>
          <a:bodyPr/>
          <a:lstStyle/>
          <a:p>
            <a:r>
              <a:rPr lang="pl-PL"/>
              <a:t>Kliknij, aby edytować styl</a:t>
            </a:r>
          </a:p>
        </p:txBody>
      </p:sp>
      <p:sp>
        <p:nvSpPr>
          <p:cNvPr id="3" name="Symbol zastępczy tekstu 2">
            <a:extLst>
              <a:ext uri="{FF2B5EF4-FFF2-40B4-BE49-F238E27FC236}">
                <a16:creationId xmlns:a16="http://schemas.microsoft.com/office/drawing/2014/main" id="{7A5D530E-EBB9-44B9-983A-C86C81642D4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Symbol zastępczy zawartości 3">
            <a:extLst>
              <a:ext uri="{FF2B5EF4-FFF2-40B4-BE49-F238E27FC236}">
                <a16:creationId xmlns:a16="http://schemas.microsoft.com/office/drawing/2014/main" id="{C60421A6-5A49-4159-B06A-8B9E353DD84A}"/>
              </a:ext>
            </a:extLst>
          </p:cNvPr>
          <p:cNvSpPr>
            <a:spLocks noGrp="1"/>
          </p:cNvSpPr>
          <p:nvPr>
            <p:ph sz="half" idx="2"/>
          </p:nvPr>
        </p:nvSpPr>
        <p:spPr>
          <a:xfrm>
            <a:off x="839788" y="2505075"/>
            <a:ext cx="5157787" cy="368458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a:extLst>
              <a:ext uri="{FF2B5EF4-FFF2-40B4-BE49-F238E27FC236}">
                <a16:creationId xmlns:a16="http://schemas.microsoft.com/office/drawing/2014/main" id="{7FA75142-CCD6-4CF5-83BA-975F292FFCD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6" name="Symbol zastępczy zawartości 5">
            <a:extLst>
              <a:ext uri="{FF2B5EF4-FFF2-40B4-BE49-F238E27FC236}">
                <a16:creationId xmlns:a16="http://schemas.microsoft.com/office/drawing/2014/main" id="{EDDE8860-B78A-4AB8-863B-D137137C12A3}"/>
              </a:ext>
            </a:extLst>
          </p:cNvPr>
          <p:cNvSpPr>
            <a:spLocks noGrp="1"/>
          </p:cNvSpPr>
          <p:nvPr>
            <p:ph sz="quarter" idx="4"/>
          </p:nvPr>
        </p:nvSpPr>
        <p:spPr>
          <a:xfrm>
            <a:off x="6172200" y="2505075"/>
            <a:ext cx="5183188" cy="368458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7" name="Symbol zastępczy daty 6">
            <a:extLst>
              <a:ext uri="{FF2B5EF4-FFF2-40B4-BE49-F238E27FC236}">
                <a16:creationId xmlns:a16="http://schemas.microsoft.com/office/drawing/2014/main" id="{AD31096F-27ED-43DA-98D1-7323D985B395}"/>
              </a:ext>
            </a:extLst>
          </p:cNvPr>
          <p:cNvSpPr>
            <a:spLocks noGrp="1"/>
          </p:cNvSpPr>
          <p:nvPr>
            <p:ph type="dt" sz="half" idx="10"/>
          </p:nvPr>
        </p:nvSpPr>
        <p:spPr/>
        <p:txBody>
          <a:bodyPr/>
          <a:lstStyle/>
          <a:p>
            <a:fld id="{162D40B1-1259-42A3-BA18-726D4F4F3478}" type="datetimeFigureOut">
              <a:rPr lang="pl-PL" smtClean="0"/>
              <a:t>11.11.2025</a:t>
            </a:fld>
            <a:endParaRPr lang="pl-PL"/>
          </a:p>
        </p:txBody>
      </p:sp>
      <p:sp>
        <p:nvSpPr>
          <p:cNvPr id="8" name="Symbol zastępczy stopki 7">
            <a:extLst>
              <a:ext uri="{FF2B5EF4-FFF2-40B4-BE49-F238E27FC236}">
                <a16:creationId xmlns:a16="http://schemas.microsoft.com/office/drawing/2014/main" id="{556CADCE-B009-4935-8078-8088D036D2A2}"/>
              </a:ext>
            </a:extLst>
          </p:cNvPr>
          <p:cNvSpPr>
            <a:spLocks noGrp="1"/>
          </p:cNvSpPr>
          <p:nvPr>
            <p:ph type="ftr" sz="quarter" idx="11"/>
          </p:nvPr>
        </p:nvSpPr>
        <p:spPr/>
        <p:txBody>
          <a:bodyPr/>
          <a:lstStyle/>
          <a:p>
            <a:endParaRPr lang="pl-PL"/>
          </a:p>
        </p:txBody>
      </p:sp>
      <p:sp>
        <p:nvSpPr>
          <p:cNvPr id="9" name="Symbol zastępczy numeru slajdu 8">
            <a:extLst>
              <a:ext uri="{FF2B5EF4-FFF2-40B4-BE49-F238E27FC236}">
                <a16:creationId xmlns:a16="http://schemas.microsoft.com/office/drawing/2014/main" id="{067AA97B-2039-4587-9705-7043280F666B}"/>
              </a:ext>
            </a:extLst>
          </p:cNvPr>
          <p:cNvSpPr>
            <a:spLocks noGrp="1"/>
          </p:cNvSpPr>
          <p:nvPr>
            <p:ph type="sldNum" sz="quarter" idx="12"/>
          </p:nvPr>
        </p:nvSpPr>
        <p:spPr/>
        <p:txBody>
          <a:bodyPr/>
          <a:lstStyle/>
          <a:p>
            <a:fld id="{EDC56608-7936-4497-B74B-51ABC3DBBBB7}" type="slidenum">
              <a:rPr lang="pl-PL" smtClean="0"/>
              <a:t>‹#›</a:t>
            </a:fld>
            <a:endParaRPr lang="pl-PL"/>
          </a:p>
        </p:txBody>
      </p:sp>
    </p:spTree>
    <p:extLst>
      <p:ext uri="{BB962C8B-B14F-4D97-AF65-F5344CB8AC3E}">
        <p14:creationId xmlns:p14="http://schemas.microsoft.com/office/powerpoint/2010/main" val="26999762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EDC061A0-C7A1-4DC5-BEDF-B152BB88D1F8}"/>
              </a:ext>
            </a:extLst>
          </p:cNvPr>
          <p:cNvSpPr>
            <a:spLocks noGrp="1"/>
          </p:cNvSpPr>
          <p:nvPr>
            <p:ph type="title"/>
          </p:nvPr>
        </p:nvSpPr>
        <p:spPr/>
        <p:txBody>
          <a:bodyPr/>
          <a:lstStyle/>
          <a:p>
            <a:r>
              <a:rPr lang="pl-PL"/>
              <a:t>Kliknij, aby edytować styl</a:t>
            </a:r>
          </a:p>
        </p:txBody>
      </p:sp>
      <p:sp>
        <p:nvSpPr>
          <p:cNvPr id="3" name="Symbol zastępczy daty 2">
            <a:extLst>
              <a:ext uri="{FF2B5EF4-FFF2-40B4-BE49-F238E27FC236}">
                <a16:creationId xmlns:a16="http://schemas.microsoft.com/office/drawing/2014/main" id="{EF357DCB-F85F-4345-8E3B-992DA1C9C689}"/>
              </a:ext>
            </a:extLst>
          </p:cNvPr>
          <p:cNvSpPr>
            <a:spLocks noGrp="1"/>
          </p:cNvSpPr>
          <p:nvPr>
            <p:ph type="dt" sz="half" idx="10"/>
          </p:nvPr>
        </p:nvSpPr>
        <p:spPr/>
        <p:txBody>
          <a:bodyPr/>
          <a:lstStyle/>
          <a:p>
            <a:fld id="{162D40B1-1259-42A3-BA18-726D4F4F3478}" type="datetimeFigureOut">
              <a:rPr lang="pl-PL" smtClean="0"/>
              <a:t>11.11.2025</a:t>
            </a:fld>
            <a:endParaRPr lang="pl-PL"/>
          </a:p>
        </p:txBody>
      </p:sp>
      <p:sp>
        <p:nvSpPr>
          <p:cNvPr id="4" name="Symbol zastępczy stopki 3">
            <a:extLst>
              <a:ext uri="{FF2B5EF4-FFF2-40B4-BE49-F238E27FC236}">
                <a16:creationId xmlns:a16="http://schemas.microsoft.com/office/drawing/2014/main" id="{58E7F2F2-6BD5-44A8-BF9F-198F0296E2A4}"/>
              </a:ext>
            </a:extLst>
          </p:cNvPr>
          <p:cNvSpPr>
            <a:spLocks noGrp="1"/>
          </p:cNvSpPr>
          <p:nvPr>
            <p:ph type="ftr" sz="quarter" idx="11"/>
          </p:nvPr>
        </p:nvSpPr>
        <p:spPr/>
        <p:txBody>
          <a:bodyPr/>
          <a:lstStyle/>
          <a:p>
            <a:endParaRPr lang="pl-PL"/>
          </a:p>
        </p:txBody>
      </p:sp>
      <p:sp>
        <p:nvSpPr>
          <p:cNvPr id="5" name="Symbol zastępczy numeru slajdu 4">
            <a:extLst>
              <a:ext uri="{FF2B5EF4-FFF2-40B4-BE49-F238E27FC236}">
                <a16:creationId xmlns:a16="http://schemas.microsoft.com/office/drawing/2014/main" id="{1510F0F7-8913-4756-AB2E-EF5A8E88FD70}"/>
              </a:ext>
            </a:extLst>
          </p:cNvPr>
          <p:cNvSpPr>
            <a:spLocks noGrp="1"/>
          </p:cNvSpPr>
          <p:nvPr>
            <p:ph type="sldNum" sz="quarter" idx="12"/>
          </p:nvPr>
        </p:nvSpPr>
        <p:spPr/>
        <p:txBody>
          <a:bodyPr/>
          <a:lstStyle/>
          <a:p>
            <a:fld id="{EDC56608-7936-4497-B74B-51ABC3DBBBB7}" type="slidenum">
              <a:rPr lang="pl-PL" smtClean="0"/>
              <a:t>‹#›</a:t>
            </a:fld>
            <a:endParaRPr lang="pl-PL"/>
          </a:p>
        </p:txBody>
      </p:sp>
    </p:spTree>
    <p:extLst>
      <p:ext uri="{BB962C8B-B14F-4D97-AF65-F5344CB8AC3E}">
        <p14:creationId xmlns:p14="http://schemas.microsoft.com/office/powerpoint/2010/main" val="33387834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a:extLst>
              <a:ext uri="{FF2B5EF4-FFF2-40B4-BE49-F238E27FC236}">
                <a16:creationId xmlns:a16="http://schemas.microsoft.com/office/drawing/2014/main" id="{5F679C06-B570-4F92-9755-F935C440A14D}"/>
              </a:ext>
            </a:extLst>
          </p:cNvPr>
          <p:cNvSpPr>
            <a:spLocks noGrp="1"/>
          </p:cNvSpPr>
          <p:nvPr>
            <p:ph type="dt" sz="half" idx="10"/>
          </p:nvPr>
        </p:nvSpPr>
        <p:spPr/>
        <p:txBody>
          <a:bodyPr/>
          <a:lstStyle/>
          <a:p>
            <a:fld id="{162D40B1-1259-42A3-BA18-726D4F4F3478}" type="datetimeFigureOut">
              <a:rPr lang="pl-PL" smtClean="0"/>
              <a:t>11.11.2025</a:t>
            </a:fld>
            <a:endParaRPr lang="pl-PL"/>
          </a:p>
        </p:txBody>
      </p:sp>
      <p:sp>
        <p:nvSpPr>
          <p:cNvPr id="3" name="Symbol zastępczy stopki 2">
            <a:extLst>
              <a:ext uri="{FF2B5EF4-FFF2-40B4-BE49-F238E27FC236}">
                <a16:creationId xmlns:a16="http://schemas.microsoft.com/office/drawing/2014/main" id="{77DEB711-EBF1-4DB4-AE9B-1CFA03F1E645}"/>
              </a:ext>
            </a:extLst>
          </p:cNvPr>
          <p:cNvSpPr>
            <a:spLocks noGrp="1"/>
          </p:cNvSpPr>
          <p:nvPr>
            <p:ph type="ftr" sz="quarter" idx="11"/>
          </p:nvPr>
        </p:nvSpPr>
        <p:spPr/>
        <p:txBody>
          <a:bodyPr/>
          <a:lstStyle/>
          <a:p>
            <a:endParaRPr lang="pl-PL"/>
          </a:p>
        </p:txBody>
      </p:sp>
      <p:sp>
        <p:nvSpPr>
          <p:cNvPr id="4" name="Symbol zastępczy numeru slajdu 3">
            <a:extLst>
              <a:ext uri="{FF2B5EF4-FFF2-40B4-BE49-F238E27FC236}">
                <a16:creationId xmlns:a16="http://schemas.microsoft.com/office/drawing/2014/main" id="{8E8E3686-25B3-460A-9088-3712699363B7}"/>
              </a:ext>
            </a:extLst>
          </p:cNvPr>
          <p:cNvSpPr>
            <a:spLocks noGrp="1"/>
          </p:cNvSpPr>
          <p:nvPr>
            <p:ph type="sldNum" sz="quarter" idx="12"/>
          </p:nvPr>
        </p:nvSpPr>
        <p:spPr/>
        <p:txBody>
          <a:bodyPr/>
          <a:lstStyle/>
          <a:p>
            <a:fld id="{EDC56608-7936-4497-B74B-51ABC3DBBBB7}" type="slidenum">
              <a:rPr lang="pl-PL" smtClean="0"/>
              <a:t>‹#›</a:t>
            </a:fld>
            <a:endParaRPr lang="pl-PL"/>
          </a:p>
        </p:txBody>
      </p:sp>
    </p:spTree>
    <p:extLst>
      <p:ext uri="{BB962C8B-B14F-4D97-AF65-F5344CB8AC3E}">
        <p14:creationId xmlns:p14="http://schemas.microsoft.com/office/powerpoint/2010/main" val="12815671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65F52495-46E2-4783-9AC7-C307579E737D}"/>
              </a:ext>
            </a:extLst>
          </p:cNvPr>
          <p:cNvSpPr>
            <a:spLocks noGrp="1"/>
          </p:cNvSpPr>
          <p:nvPr>
            <p:ph type="title"/>
          </p:nvPr>
        </p:nvSpPr>
        <p:spPr>
          <a:xfrm>
            <a:off x="839788" y="457200"/>
            <a:ext cx="3932237" cy="1600200"/>
          </a:xfrm>
        </p:spPr>
        <p:txBody>
          <a:bodyPr anchor="b"/>
          <a:lstStyle>
            <a:lvl1pPr>
              <a:defRPr sz="3200"/>
            </a:lvl1pPr>
          </a:lstStyle>
          <a:p>
            <a:r>
              <a:rPr lang="pl-PL"/>
              <a:t>Kliknij, aby edytować styl</a:t>
            </a:r>
          </a:p>
        </p:txBody>
      </p:sp>
      <p:sp>
        <p:nvSpPr>
          <p:cNvPr id="3" name="Symbol zastępczy zawartości 2">
            <a:extLst>
              <a:ext uri="{FF2B5EF4-FFF2-40B4-BE49-F238E27FC236}">
                <a16:creationId xmlns:a16="http://schemas.microsoft.com/office/drawing/2014/main" id="{F2C07F2F-C332-4F19-93FF-8F7E0DE2340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a:extLst>
              <a:ext uri="{FF2B5EF4-FFF2-40B4-BE49-F238E27FC236}">
                <a16:creationId xmlns:a16="http://schemas.microsoft.com/office/drawing/2014/main" id="{002AE4F2-53F8-4E61-9AAB-FA6553B6914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Symbol zastępczy daty 4">
            <a:extLst>
              <a:ext uri="{FF2B5EF4-FFF2-40B4-BE49-F238E27FC236}">
                <a16:creationId xmlns:a16="http://schemas.microsoft.com/office/drawing/2014/main" id="{3E5BC93A-06F6-4D23-8B81-B1EF462AC721}"/>
              </a:ext>
            </a:extLst>
          </p:cNvPr>
          <p:cNvSpPr>
            <a:spLocks noGrp="1"/>
          </p:cNvSpPr>
          <p:nvPr>
            <p:ph type="dt" sz="half" idx="10"/>
          </p:nvPr>
        </p:nvSpPr>
        <p:spPr/>
        <p:txBody>
          <a:bodyPr/>
          <a:lstStyle/>
          <a:p>
            <a:fld id="{162D40B1-1259-42A3-BA18-726D4F4F3478}" type="datetimeFigureOut">
              <a:rPr lang="pl-PL" smtClean="0"/>
              <a:t>11.11.2025</a:t>
            </a:fld>
            <a:endParaRPr lang="pl-PL"/>
          </a:p>
        </p:txBody>
      </p:sp>
      <p:sp>
        <p:nvSpPr>
          <p:cNvPr id="6" name="Symbol zastępczy stopki 5">
            <a:extLst>
              <a:ext uri="{FF2B5EF4-FFF2-40B4-BE49-F238E27FC236}">
                <a16:creationId xmlns:a16="http://schemas.microsoft.com/office/drawing/2014/main" id="{576498C2-5B4C-46CC-ADBC-A0611A257924}"/>
              </a:ext>
            </a:extLst>
          </p:cNvPr>
          <p:cNvSpPr>
            <a:spLocks noGrp="1"/>
          </p:cNvSpPr>
          <p:nvPr>
            <p:ph type="ftr" sz="quarter" idx="11"/>
          </p:nvPr>
        </p:nvSpPr>
        <p:spPr/>
        <p:txBody>
          <a:bodyPr/>
          <a:lstStyle/>
          <a:p>
            <a:endParaRPr lang="pl-PL"/>
          </a:p>
        </p:txBody>
      </p:sp>
      <p:sp>
        <p:nvSpPr>
          <p:cNvPr id="7" name="Symbol zastępczy numeru slajdu 6">
            <a:extLst>
              <a:ext uri="{FF2B5EF4-FFF2-40B4-BE49-F238E27FC236}">
                <a16:creationId xmlns:a16="http://schemas.microsoft.com/office/drawing/2014/main" id="{263ED7E9-589F-4EF9-9DBC-EC8D208CCB37}"/>
              </a:ext>
            </a:extLst>
          </p:cNvPr>
          <p:cNvSpPr>
            <a:spLocks noGrp="1"/>
          </p:cNvSpPr>
          <p:nvPr>
            <p:ph type="sldNum" sz="quarter" idx="12"/>
          </p:nvPr>
        </p:nvSpPr>
        <p:spPr/>
        <p:txBody>
          <a:bodyPr/>
          <a:lstStyle/>
          <a:p>
            <a:fld id="{EDC56608-7936-4497-B74B-51ABC3DBBBB7}" type="slidenum">
              <a:rPr lang="pl-PL" smtClean="0"/>
              <a:t>‹#›</a:t>
            </a:fld>
            <a:endParaRPr lang="pl-PL"/>
          </a:p>
        </p:txBody>
      </p:sp>
    </p:spTree>
    <p:extLst>
      <p:ext uri="{BB962C8B-B14F-4D97-AF65-F5344CB8AC3E}">
        <p14:creationId xmlns:p14="http://schemas.microsoft.com/office/powerpoint/2010/main" val="23940880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2833AA5F-C354-4659-852F-B92BEAE96DFE}"/>
              </a:ext>
            </a:extLst>
          </p:cNvPr>
          <p:cNvSpPr>
            <a:spLocks noGrp="1"/>
          </p:cNvSpPr>
          <p:nvPr>
            <p:ph type="title"/>
          </p:nvPr>
        </p:nvSpPr>
        <p:spPr>
          <a:xfrm>
            <a:off x="839788" y="457200"/>
            <a:ext cx="3932237" cy="1600200"/>
          </a:xfrm>
        </p:spPr>
        <p:txBody>
          <a:bodyPr anchor="b"/>
          <a:lstStyle>
            <a:lvl1pPr>
              <a:defRPr sz="3200"/>
            </a:lvl1pPr>
          </a:lstStyle>
          <a:p>
            <a:r>
              <a:rPr lang="pl-PL"/>
              <a:t>Kliknij, aby edytować styl</a:t>
            </a:r>
          </a:p>
        </p:txBody>
      </p:sp>
      <p:sp>
        <p:nvSpPr>
          <p:cNvPr id="3" name="Symbol zastępczy obrazu 2">
            <a:extLst>
              <a:ext uri="{FF2B5EF4-FFF2-40B4-BE49-F238E27FC236}">
                <a16:creationId xmlns:a16="http://schemas.microsoft.com/office/drawing/2014/main" id="{03A6C20D-2A04-4F04-9A22-15BCDEDC842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l-PL"/>
          </a:p>
        </p:txBody>
      </p:sp>
      <p:sp>
        <p:nvSpPr>
          <p:cNvPr id="4" name="Symbol zastępczy tekstu 3">
            <a:extLst>
              <a:ext uri="{FF2B5EF4-FFF2-40B4-BE49-F238E27FC236}">
                <a16:creationId xmlns:a16="http://schemas.microsoft.com/office/drawing/2014/main" id="{80737F3D-9818-4E75-92CE-27E0259508F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Symbol zastępczy daty 4">
            <a:extLst>
              <a:ext uri="{FF2B5EF4-FFF2-40B4-BE49-F238E27FC236}">
                <a16:creationId xmlns:a16="http://schemas.microsoft.com/office/drawing/2014/main" id="{E0B0A294-8497-44B5-8927-7A211869E1E9}"/>
              </a:ext>
            </a:extLst>
          </p:cNvPr>
          <p:cNvSpPr>
            <a:spLocks noGrp="1"/>
          </p:cNvSpPr>
          <p:nvPr>
            <p:ph type="dt" sz="half" idx="10"/>
          </p:nvPr>
        </p:nvSpPr>
        <p:spPr/>
        <p:txBody>
          <a:bodyPr/>
          <a:lstStyle/>
          <a:p>
            <a:fld id="{162D40B1-1259-42A3-BA18-726D4F4F3478}" type="datetimeFigureOut">
              <a:rPr lang="pl-PL" smtClean="0"/>
              <a:t>11.11.2025</a:t>
            </a:fld>
            <a:endParaRPr lang="pl-PL"/>
          </a:p>
        </p:txBody>
      </p:sp>
      <p:sp>
        <p:nvSpPr>
          <p:cNvPr id="6" name="Symbol zastępczy stopki 5">
            <a:extLst>
              <a:ext uri="{FF2B5EF4-FFF2-40B4-BE49-F238E27FC236}">
                <a16:creationId xmlns:a16="http://schemas.microsoft.com/office/drawing/2014/main" id="{BFD6320A-8BFA-45BA-BEB2-BCCEFAFAD15F}"/>
              </a:ext>
            </a:extLst>
          </p:cNvPr>
          <p:cNvSpPr>
            <a:spLocks noGrp="1"/>
          </p:cNvSpPr>
          <p:nvPr>
            <p:ph type="ftr" sz="quarter" idx="11"/>
          </p:nvPr>
        </p:nvSpPr>
        <p:spPr/>
        <p:txBody>
          <a:bodyPr/>
          <a:lstStyle/>
          <a:p>
            <a:endParaRPr lang="pl-PL"/>
          </a:p>
        </p:txBody>
      </p:sp>
      <p:sp>
        <p:nvSpPr>
          <p:cNvPr id="7" name="Symbol zastępczy numeru slajdu 6">
            <a:extLst>
              <a:ext uri="{FF2B5EF4-FFF2-40B4-BE49-F238E27FC236}">
                <a16:creationId xmlns:a16="http://schemas.microsoft.com/office/drawing/2014/main" id="{80BDE664-4857-405A-89DC-0EC3012A7BB2}"/>
              </a:ext>
            </a:extLst>
          </p:cNvPr>
          <p:cNvSpPr>
            <a:spLocks noGrp="1"/>
          </p:cNvSpPr>
          <p:nvPr>
            <p:ph type="sldNum" sz="quarter" idx="12"/>
          </p:nvPr>
        </p:nvSpPr>
        <p:spPr/>
        <p:txBody>
          <a:bodyPr/>
          <a:lstStyle/>
          <a:p>
            <a:fld id="{EDC56608-7936-4497-B74B-51ABC3DBBBB7}" type="slidenum">
              <a:rPr lang="pl-PL" smtClean="0"/>
              <a:t>‹#›</a:t>
            </a:fld>
            <a:endParaRPr lang="pl-PL"/>
          </a:p>
        </p:txBody>
      </p:sp>
    </p:spTree>
    <p:extLst>
      <p:ext uri="{BB962C8B-B14F-4D97-AF65-F5344CB8AC3E}">
        <p14:creationId xmlns:p14="http://schemas.microsoft.com/office/powerpoint/2010/main" val="34755840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tytułu 1">
            <a:extLst>
              <a:ext uri="{FF2B5EF4-FFF2-40B4-BE49-F238E27FC236}">
                <a16:creationId xmlns:a16="http://schemas.microsoft.com/office/drawing/2014/main" id="{5239DFD2-BD44-422E-89DE-F34E6EBCFC7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l-PL"/>
              <a:t>Kliknij, aby edytować styl</a:t>
            </a:r>
          </a:p>
        </p:txBody>
      </p:sp>
      <p:sp>
        <p:nvSpPr>
          <p:cNvPr id="3" name="Symbol zastępczy tekstu 2">
            <a:extLst>
              <a:ext uri="{FF2B5EF4-FFF2-40B4-BE49-F238E27FC236}">
                <a16:creationId xmlns:a16="http://schemas.microsoft.com/office/drawing/2014/main" id="{FD6BC7A8-8F54-485D-B06F-2637F863804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30FF96A9-4544-41D4-8A45-C3E38DE1174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62D40B1-1259-42A3-BA18-726D4F4F3478}" type="datetimeFigureOut">
              <a:rPr lang="pl-PL" smtClean="0"/>
              <a:t>11.11.2025</a:t>
            </a:fld>
            <a:endParaRPr lang="pl-PL"/>
          </a:p>
        </p:txBody>
      </p:sp>
      <p:sp>
        <p:nvSpPr>
          <p:cNvPr id="5" name="Symbol zastępczy stopki 4">
            <a:extLst>
              <a:ext uri="{FF2B5EF4-FFF2-40B4-BE49-F238E27FC236}">
                <a16:creationId xmlns:a16="http://schemas.microsoft.com/office/drawing/2014/main" id="{54DF1A42-B030-4511-945E-48A272468B4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l-PL"/>
          </a:p>
        </p:txBody>
      </p:sp>
      <p:sp>
        <p:nvSpPr>
          <p:cNvPr id="6" name="Symbol zastępczy numeru slajdu 5">
            <a:extLst>
              <a:ext uri="{FF2B5EF4-FFF2-40B4-BE49-F238E27FC236}">
                <a16:creationId xmlns:a16="http://schemas.microsoft.com/office/drawing/2014/main" id="{638EEF00-F7B5-46D4-AF18-480636240CE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DC56608-7936-4497-B74B-51ABC3DBBBB7}" type="slidenum">
              <a:rPr lang="pl-PL" smtClean="0"/>
              <a:t>‹#›</a:t>
            </a:fld>
            <a:endParaRPr lang="pl-PL"/>
          </a:p>
        </p:txBody>
      </p:sp>
    </p:spTree>
    <p:extLst>
      <p:ext uri="{BB962C8B-B14F-4D97-AF65-F5344CB8AC3E}">
        <p14:creationId xmlns:p14="http://schemas.microsoft.com/office/powerpoint/2010/main" val="33025426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yana.hladyr@ispan.edu.pl" TargetMode="External"/><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3.png"/><Relationship Id="rId5" Type="http://schemas.openxmlformats.org/officeDocument/2006/relationships/image" Target="../media/image2.jp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g"/><Relationship Id="rId1" Type="http://schemas.openxmlformats.org/officeDocument/2006/relationships/slideLayout" Target="../slideLayouts/slideLayout7.xml"/><Relationship Id="rId5" Type="http://schemas.openxmlformats.org/officeDocument/2006/relationships/hyperlink" Target="https://youtu.be/FMHeJ8GizgE?si=bCN_pzO1ffkyPZLi" TargetMode="Externa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g"/><Relationship Id="rId1" Type="http://schemas.openxmlformats.org/officeDocument/2006/relationships/slideLayout" Target="../slideLayouts/slideLayout7.xml"/><Relationship Id="rId5" Type="http://schemas.openxmlformats.org/officeDocument/2006/relationships/hyperlink" Target="https://www.instagram.com/p/DMstpZwsl-R/?utm_source=ig_web_copy_link&amp;igsh=MzRlODBiNWFlZA==" TargetMode="Externa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g"/><Relationship Id="rId1" Type="http://schemas.openxmlformats.org/officeDocument/2006/relationships/slideLayout" Target="../slideLayouts/slideLayout7.xml"/><Relationship Id="rId5" Type="http://schemas.openxmlformats.org/officeDocument/2006/relationships/hyperlink" Target="https://www.instagram.com/p/DM97dmTN2_1/?utm_source=ig_web_copy_link&amp;igsh=MzRlODBiNWFlZA==" TargetMode="External"/><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2.jpg"/></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hyperlink" Target="https://lb.ua/culture/2021/05/14/484495_vistavka_riepina_gelsinki_myaka.html" TargetMode="Externa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g"/><Relationship Id="rId1" Type="http://schemas.openxmlformats.org/officeDocument/2006/relationships/slideLayout" Target="../slideLayouts/slideLayout7.xml"/><Relationship Id="rId5" Type="http://schemas.openxmlformats.org/officeDocument/2006/relationships/hyperlink" Target="https://antikvar.ua/chomu-vazhlyvo-govoryty-pro-dekolonizatsiyu-muzeyiv/" TargetMode="Externa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hyperlink" Target="https://ui.org.ua/wp-content/uploads/2025/07/decolonisation-in-museums_part-2.pdf" TargetMode="External"/><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hyperlink" Target="https://ui.org.ua/wp-content/uploads/2025/07/decolonisation-in-museums_part-1.pdf" TargetMode="External"/><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g"/><Relationship Id="rId1" Type="http://schemas.openxmlformats.org/officeDocument/2006/relationships/slideLayout" Target="../slideLayouts/slideLayout7.xml"/><Relationship Id="rId5" Type="http://schemas.openxmlformats.org/officeDocument/2006/relationships/hyperlink" Target="https://www.instagram.com/p/DLzP5AvqiEM/?utm_source=ig_web_copy_link&amp;igsh=MzRlODBiNWFlZA==" TargetMode="Externa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49220AE8-7630-44AC-8844-193F81A0AE6F}"/>
              </a:ext>
            </a:extLst>
          </p:cNvPr>
          <p:cNvSpPr>
            <a:spLocks noGrp="1"/>
          </p:cNvSpPr>
          <p:nvPr>
            <p:ph type="title"/>
          </p:nvPr>
        </p:nvSpPr>
        <p:spPr>
          <a:xfrm>
            <a:off x="136633" y="1"/>
            <a:ext cx="12055365" cy="1250730"/>
          </a:xfrm>
        </p:spPr>
        <p:txBody>
          <a:bodyPr>
            <a:normAutofit/>
          </a:bodyPr>
          <a:lstStyle/>
          <a:p>
            <a:pPr algn="ctr"/>
            <a:r>
              <a:rPr lang="pl-PL" sz="2400" b="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a:t>
            </a:r>
            <a:r>
              <a:rPr lang="pl-PL" sz="2400" b="1" dirty="0">
                <a:solidFill>
                  <a:srgbClr val="C00000"/>
                </a:solidFill>
                <a:effectLst/>
                <a:latin typeface="Bell MT" panose="02020503060305020303" pitchFamily="18" charset="0"/>
                <a:ea typeface="Calibri" panose="020F0502020204030204" pitchFamily="34" charset="0"/>
                <a:cs typeface="Times New Roman" panose="02020603050405020304" pitchFamily="18" charset="0"/>
              </a:rPr>
              <a:t> </a:t>
            </a:r>
            <a:r>
              <a:rPr lang="en-GB" sz="2400" i="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Born of Shocks: Catharsis of Ukrainian Art in Cultural Media Content </a:t>
            </a:r>
            <a:r>
              <a:rPr lang="pl-PL" sz="2400" b="1" dirty="0">
                <a:solidFill>
                  <a:srgbClr val="C00000"/>
                </a:solidFill>
                <a:effectLst/>
                <a:latin typeface="Bell MT" panose="02020503060305020303" pitchFamily="18" charset="0"/>
                <a:ea typeface="Calibri" panose="020F0502020204030204" pitchFamily="34" charset="0"/>
                <a:cs typeface="Times New Roman" panose="02020603050405020304" pitchFamily="18" charset="0"/>
              </a:rPr>
              <a:t>(2022–2025)”</a:t>
            </a:r>
            <a:r>
              <a:rPr lang="pl-PL" sz="2400" dirty="0">
                <a:solidFill>
                  <a:srgbClr val="C00000"/>
                </a:solidFill>
                <a:effectLst/>
                <a:latin typeface="Bell MT" panose="02020503060305020303" pitchFamily="18" charset="0"/>
                <a:ea typeface="Calibri" panose="020F0502020204030204" pitchFamily="34" charset="0"/>
                <a:cs typeface="Times New Roman" panose="02020603050405020304" pitchFamily="18" charset="0"/>
              </a:rPr>
              <a:t> </a:t>
            </a:r>
            <a:endParaRPr lang="pl-PL" sz="2400" dirty="0">
              <a:solidFill>
                <a:srgbClr val="C00000"/>
              </a:solidFill>
              <a:latin typeface="Bell MT" panose="02020503060305020303" pitchFamily="18" charset="0"/>
            </a:endParaRPr>
          </a:p>
        </p:txBody>
      </p:sp>
      <p:sp>
        <p:nvSpPr>
          <p:cNvPr id="4" name="Symbol zastępczy zawartości 3">
            <a:extLst>
              <a:ext uri="{FF2B5EF4-FFF2-40B4-BE49-F238E27FC236}">
                <a16:creationId xmlns:a16="http://schemas.microsoft.com/office/drawing/2014/main" id="{C51E9595-F512-42C6-BC04-C98E4B0CF855}"/>
              </a:ext>
            </a:extLst>
          </p:cNvPr>
          <p:cNvSpPr>
            <a:spLocks noGrp="1"/>
          </p:cNvSpPr>
          <p:nvPr>
            <p:ph sz="half" idx="2"/>
          </p:nvPr>
        </p:nvSpPr>
        <p:spPr>
          <a:xfrm>
            <a:off x="5044965" y="1072055"/>
            <a:ext cx="6873766" cy="3258207"/>
          </a:xfrm>
        </p:spPr>
        <p:txBody>
          <a:bodyPr>
            <a:normAutofit fontScale="70000" lnSpcReduction="20000"/>
          </a:bodyPr>
          <a:lstStyle/>
          <a:p>
            <a:pPr marL="0" indent="0" algn="ctr">
              <a:lnSpc>
                <a:spcPct val="150000"/>
              </a:lnSpc>
              <a:spcAft>
                <a:spcPts val="800"/>
              </a:spcAft>
              <a:buNone/>
            </a:pPr>
            <a:r>
              <a:rPr lang="en-GB" sz="3500" b="1" dirty="0">
                <a:solidFill>
                  <a:srgbClr val="00B0F0"/>
                </a:solidFill>
                <a:effectLst/>
                <a:latin typeface="Times New Roman" panose="02020603050405020304" pitchFamily="18" charset="0"/>
                <a:ea typeface="Times New Roman" panose="02020603050405020304" pitchFamily="18" charset="0"/>
              </a:rPr>
              <a:t>Visualization of Museum Decolonization and Museal Cultural Texts in Ukrainian Cultural </a:t>
            </a:r>
            <a:r>
              <a:rPr lang="en-GB" sz="3500" b="1" dirty="0">
                <a:solidFill>
                  <a:srgbClr val="FFC000"/>
                </a:solidFill>
                <a:effectLst/>
                <a:latin typeface="Times New Roman" panose="02020603050405020304" pitchFamily="18" charset="0"/>
                <a:ea typeface="Times New Roman" panose="02020603050405020304" pitchFamily="18" charset="0"/>
              </a:rPr>
              <a:t>Media on Instagram as a Manifestation of Catharsis in Ukrainian Art (2022–2025)</a:t>
            </a:r>
            <a:endParaRPr lang="pl-PL" sz="3500" b="1" dirty="0">
              <a:solidFill>
                <a:srgbClr val="FFC000"/>
              </a:solidFill>
              <a:effectLst/>
              <a:latin typeface="Times New Roman" panose="02020603050405020304" pitchFamily="18" charset="0"/>
              <a:ea typeface="Times New Roman" panose="02020603050405020304" pitchFamily="18" charset="0"/>
            </a:endParaRPr>
          </a:p>
          <a:p>
            <a:pPr marL="0" indent="0" algn="ctr">
              <a:lnSpc>
                <a:spcPct val="110000"/>
              </a:lnSpc>
              <a:spcAft>
                <a:spcPts val="800"/>
              </a:spcAft>
              <a:buNone/>
            </a:pPr>
            <a:r>
              <a:rPr lang="en-GB" dirty="0">
                <a:solidFill>
                  <a:srgbClr val="00B0F0"/>
                </a:solidFill>
                <a:latin typeface="Times New Roman" panose="02020603050405020304" pitchFamily="18" charset="0"/>
                <a:ea typeface="Times New Roman" panose="02020603050405020304" pitchFamily="18" charset="0"/>
                <a:cs typeface="Times New Roman" panose="02020603050405020304" pitchFamily="18" charset="0"/>
              </a:rPr>
              <a:t>Institute of Slavic Studies, Polish Academy of Sciences</a:t>
            </a:r>
            <a:endParaRPr lang="pl-PL" dirty="0">
              <a:solidFill>
                <a:srgbClr val="00B0F0"/>
              </a:solidFill>
              <a:latin typeface="Times New Roman" panose="02020603050405020304" pitchFamily="18" charset="0"/>
              <a:ea typeface="Times New Roman" panose="02020603050405020304" pitchFamily="18" charset="0"/>
              <a:cs typeface="Times New Roman" panose="02020603050405020304" pitchFamily="18" charset="0"/>
            </a:endParaRPr>
          </a:p>
          <a:p>
            <a:pPr marL="0" indent="0" algn="ctr">
              <a:lnSpc>
                <a:spcPct val="110000"/>
              </a:lnSpc>
              <a:spcAft>
                <a:spcPts val="800"/>
              </a:spcAft>
              <a:buNone/>
            </a:pPr>
            <a:r>
              <a:rPr lang="pl-PL" dirty="0">
                <a:solidFill>
                  <a:schemeClr val="accent1"/>
                </a:solidFill>
                <a:latin typeface="Times New Roman" panose="02020603050405020304" pitchFamily="18" charset="0"/>
                <a:ea typeface="Times New Roman" panose="02020603050405020304" pitchFamily="18" charset="0"/>
                <a:cs typeface="Times New Roman" panose="02020603050405020304" pitchFamily="18" charset="0"/>
              </a:rPr>
              <a:t> </a:t>
            </a:r>
            <a:r>
              <a:rPr lang="pl-PL" dirty="0">
                <a:solidFill>
                  <a:srgbClr val="00B0F0"/>
                </a:solidFill>
                <a:latin typeface="Times New Roman" panose="02020603050405020304" pitchFamily="18" charset="0"/>
                <a:cs typeface="Times New Roman" panose="02020603050405020304" pitchFamily="18" charset="0"/>
              </a:rPr>
              <a:t>Dr Yana Hladyr  </a:t>
            </a:r>
            <a:r>
              <a:rPr lang="pl-PL" dirty="0">
                <a:solidFill>
                  <a:srgbClr val="00B0F0"/>
                </a:solidFill>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yana.hladyr@ispan.edu.pl</a:t>
            </a:r>
            <a:endParaRPr lang="pl-PL" dirty="0">
              <a:solidFill>
                <a:srgbClr val="00B0F0"/>
              </a:solidFill>
              <a:latin typeface="Times New Roman" panose="02020603050405020304" pitchFamily="18" charset="0"/>
              <a:cs typeface="Times New Roman" panose="02020603050405020304" pitchFamily="18" charset="0"/>
            </a:endParaRPr>
          </a:p>
          <a:p>
            <a:pPr marL="0" indent="0" algn="ctr">
              <a:lnSpc>
                <a:spcPct val="110000"/>
              </a:lnSpc>
              <a:spcAft>
                <a:spcPts val="800"/>
              </a:spcAft>
              <a:buNone/>
            </a:pPr>
            <a:endParaRPr lang="pl-PL" sz="2600" dirty="0">
              <a:effectLst/>
              <a:latin typeface="Times New Roman" panose="02020603050405020304" pitchFamily="18" charset="0"/>
              <a:ea typeface="Times New Roman" panose="02020603050405020304" pitchFamily="18" charset="0"/>
            </a:endParaRPr>
          </a:p>
          <a:p>
            <a:pPr marL="0" indent="0" algn="ctr">
              <a:lnSpc>
                <a:spcPct val="150000"/>
              </a:lnSpc>
              <a:spcAft>
                <a:spcPts val="800"/>
              </a:spcAft>
              <a:buNone/>
            </a:pPr>
            <a:endParaRPr lang="pl-PL" b="0" i="0" dirty="0">
              <a:solidFill>
                <a:srgbClr val="00B0F0"/>
              </a:solidFill>
              <a:effectLst/>
              <a:latin typeface="Google Sans"/>
            </a:endParaRPr>
          </a:p>
          <a:p>
            <a:pPr marL="0" indent="0">
              <a:buNone/>
            </a:pPr>
            <a:endParaRPr lang="pl-PL" dirty="0"/>
          </a:p>
        </p:txBody>
      </p:sp>
      <p:pic>
        <p:nvPicPr>
          <p:cNvPr id="9" name="Obraz 8">
            <a:extLst>
              <a:ext uri="{FF2B5EF4-FFF2-40B4-BE49-F238E27FC236}">
                <a16:creationId xmlns:a16="http://schemas.microsoft.com/office/drawing/2014/main" id="{D9643177-714A-4371-A84D-E98E1DCDF9B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71699" y="4235670"/>
            <a:ext cx="3972908" cy="2477814"/>
          </a:xfrm>
          <a:prstGeom prst="rect">
            <a:avLst/>
          </a:prstGeom>
        </p:spPr>
      </p:pic>
      <p:pic>
        <p:nvPicPr>
          <p:cNvPr id="11" name="Obraz 10">
            <a:extLst>
              <a:ext uri="{FF2B5EF4-FFF2-40B4-BE49-F238E27FC236}">
                <a16:creationId xmlns:a16="http://schemas.microsoft.com/office/drawing/2014/main" id="{FCBFA4B4-C8CB-4E9A-A9D5-56ADA2C6AEF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44607" y="4340772"/>
            <a:ext cx="3447393" cy="2527738"/>
          </a:xfrm>
          <a:prstGeom prst="rect">
            <a:avLst/>
          </a:prstGeom>
        </p:spPr>
      </p:pic>
      <p:pic>
        <p:nvPicPr>
          <p:cNvPr id="8" name="Symbol zastępczy zawartości 7">
            <a:extLst>
              <a:ext uri="{FF2B5EF4-FFF2-40B4-BE49-F238E27FC236}">
                <a16:creationId xmlns:a16="http://schemas.microsoft.com/office/drawing/2014/main" id="{805AC04C-8F02-474A-A5B2-15740C7DA796}"/>
              </a:ext>
            </a:extLst>
          </p:cNvPr>
          <p:cNvPicPr>
            <a:picLocks noGrp="1" noChangeAspect="1"/>
          </p:cNvPicPr>
          <p:nvPr>
            <p:ph sz="half" idx="1"/>
          </p:nvPr>
        </p:nvPicPr>
        <p:blipFill>
          <a:blip r:embed="rId6">
            <a:extLst>
              <a:ext uri="{28A0092B-C50C-407E-A947-70E740481C1C}">
                <a14:useLocalDpi xmlns:a14="http://schemas.microsoft.com/office/drawing/2010/main" val="0"/>
              </a:ext>
            </a:extLst>
          </a:blip>
          <a:stretch>
            <a:fillRect/>
          </a:stretch>
        </p:blipFill>
        <p:spPr>
          <a:xfrm>
            <a:off x="273269" y="935421"/>
            <a:ext cx="4309241" cy="5933089"/>
          </a:xfrm>
        </p:spPr>
      </p:pic>
    </p:spTree>
    <p:extLst>
      <p:ext uri="{BB962C8B-B14F-4D97-AF65-F5344CB8AC3E}">
        <p14:creationId xmlns:p14="http://schemas.microsoft.com/office/powerpoint/2010/main" val="26972041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a:extLst>
              <a:ext uri="{FF2B5EF4-FFF2-40B4-BE49-F238E27FC236}">
                <a16:creationId xmlns:a16="http://schemas.microsoft.com/office/drawing/2014/main" id="{02F8078C-7F8F-430E-B6C5-E09577B075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90538" y="73572"/>
            <a:ext cx="2375336" cy="2280745"/>
          </a:xfrm>
          <a:prstGeom prst="rect">
            <a:avLst/>
          </a:prstGeom>
        </p:spPr>
      </p:pic>
      <p:pic>
        <p:nvPicPr>
          <p:cNvPr id="4" name="Obraz 3">
            <a:extLst>
              <a:ext uri="{FF2B5EF4-FFF2-40B4-BE49-F238E27FC236}">
                <a16:creationId xmlns:a16="http://schemas.microsoft.com/office/drawing/2014/main" id="{9671A1BF-EF94-44C5-A98B-9BB8CD97FD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90538" y="3541986"/>
            <a:ext cx="2495942" cy="2480442"/>
          </a:xfrm>
          <a:prstGeom prst="rect">
            <a:avLst/>
          </a:prstGeom>
        </p:spPr>
      </p:pic>
      <p:pic>
        <p:nvPicPr>
          <p:cNvPr id="5" name="Obraz 4">
            <a:extLst>
              <a:ext uri="{FF2B5EF4-FFF2-40B4-BE49-F238E27FC236}">
                <a16:creationId xmlns:a16="http://schemas.microsoft.com/office/drawing/2014/main" id="{3CFF5704-63BB-46BA-8994-0754300998CD}"/>
              </a:ext>
            </a:extLst>
          </p:cNvPr>
          <p:cNvPicPr/>
          <p:nvPr/>
        </p:nvPicPr>
        <p:blipFill rotWithShape="1">
          <a:blip r:embed="rId5"/>
          <a:srcRect l="2866" t="10078" r="3659"/>
          <a:stretch/>
        </p:blipFill>
        <p:spPr bwMode="auto">
          <a:xfrm>
            <a:off x="0" y="73572"/>
            <a:ext cx="9574923" cy="678442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8245595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a:extLst>
              <a:ext uri="{FF2B5EF4-FFF2-40B4-BE49-F238E27FC236}">
                <a16:creationId xmlns:a16="http://schemas.microsoft.com/office/drawing/2014/main" id="{63032FB5-CDE9-483E-99AD-A15546534EA2}"/>
              </a:ext>
            </a:extLst>
          </p:cNvPr>
          <p:cNvPicPr/>
          <p:nvPr/>
        </p:nvPicPr>
        <p:blipFill rotWithShape="1">
          <a:blip r:embed="rId2"/>
          <a:srcRect l="32628" t="18266" r="11265" b="29876"/>
          <a:stretch/>
        </p:blipFill>
        <p:spPr bwMode="auto">
          <a:xfrm>
            <a:off x="0" y="-73572"/>
            <a:ext cx="8797157" cy="4487917"/>
          </a:xfrm>
          <a:prstGeom prst="rect">
            <a:avLst/>
          </a:prstGeom>
          <a:ln>
            <a:noFill/>
          </a:ln>
          <a:extLst>
            <a:ext uri="{53640926-AAD7-44D8-BBD7-CCE9431645EC}">
              <a14:shadowObscured xmlns:a14="http://schemas.microsoft.com/office/drawing/2010/main"/>
            </a:ext>
          </a:extLst>
        </p:spPr>
      </p:pic>
      <p:sp>
        <p:nvSpPr>
          <p:cNvPr id="5" name="Prostokąt 4">
            <a:extLst>
              <a:ext uri="{FF2B5EF4-FFF2-40B4-BE49-F238E27FC236}">
                <a16:creationId xmlns:a16="http://schemas.microsoft.com/office/drawing/2014/main" id="{1716B7DB-371A-4ECE-BDD3-182F424E4D16}"/>
              </a:ext>
            </a:extLst>
          </p:cNvPr>
          <p:cNvSpPr/>
          <p:nvPr/>
        </p:nvSpPr>
        <p:spPr>
          <a:xfrm>
            <a:off x="8881240" y="0"/>
            <a:ext cx="3310760" cy="3416320"/>
          </a:xfrm>
          <a:prstGeom prst="rect">
            <a:avLst/>
          </a:prstGeom>
          <a:noFill/>
        </p:spPr>
        <p:txBody>
          <a:bodyPr wrap="square" lIns="91440" tIns="45720" rIns="91440" bIns="45720">
            <a:spAutoFit/>
          </a:bodyPr>
          <a:lstStyle/>
          <a:p>
            <a:pPr algn="ctr"/>
            <a:r>
              <a:rPr lang="uk-UA" sz="5400" b="1" cap="none" spc="0" dirty="0">
                <a:ln w="0"/>
                <a:solidFill>
                  <a:srgbClr val="FF0000"/>
                </a:solidFill>
                <a:effectLst>
                  <a:outerShdw blurRad="38100" dist="19050" dir="2700000" algn="tl" rotWithShape="0">
                    <a:schemeClr val="dk1">
                      <a:alpha val="40000"/>
                    </a:schemeClr>
                  </a:outerShdw>
                </a:effectLst>
              </a:rPr>
              <a:t>1233</a:t>
            </a:r>
            <a:r>
              <a:rPr lang="uk-UA" sz="5400" b="0" cap="none" spc="0" dirty="0">
                <a:ln w="0"/>
                <a:solidFill>
                  <a:srgbClr val="FF0000"/>
                </a:solidFill>
                <a:effectLst>
                  <a:outerShdw blurRad="38100" dist="19050" dir="2700000" algn="tl" rotWithShape="0">
                    <a:schemeClr val="dk1">
                      <a:alpha val="40000"/>
                    </a:schemeClr>
                  </a:outerShdw>
                </a:effectLst>
              </a:rPr>
              <a:t> </a:t>
            </a:r>
            <a:r>
              <a:rPr lang="pl-PL" sz="5400" b="1" dirty="0" err="1">
                <a:solidFill>
                  <a:srgbClr val="FF0000"/>
                </a:solidFill>
              </a:rPr>
              <a:t>stolen</a:t>
            </a:r>
            <a:r>
              <a:rPr lang="pl-PL" sz="5400" b="1" dirty="0">
                <a:solidFill>
                  <a:srgbClr val="FF0000"/>
                </a:solidFill>
              </a:rPr>
              <a:t> </a:t>
            </a:r>
            <a:r>
              <a:rPr lang="pl-PL" sz="5400" b="1" dirty="0" err="1">
                <a:solidFill>
                  <a:srgbClr val="FF0000"/>
                </a:solidFill>
              </a:rPr>
              <a:t>artworks</a:t>
            </a:r>
            <a:endParaRPr lang="uk-UA" sz="5400" b="1" dirty="0">
              <a:solidFill>
                <a:srgbClr val="FF0000"/>
              </a:solidFill>
            </a:endParaRPr>
          </a:p>
          <a:p>
            <a:pPr algn="ctr"/>
            <a:endParaRPr lang="pl-PL" sz="5400" b="1" cap="none" spc="0" dirty="0">
              <a:ln w="0"/>
              <a:solidFill>
                <a:srgbClr val="FF0000"/>
              </a:solidFill>
              <a:effectLst>
                <a:outerShdw blurRad="38100" dist="19050" dir="2700000" algn="tl" rotWithShape="0">
                  <a:schemeClr val="dk1">
                    <a:alpha val="40000"/>
                  </a:schemeClr>
                </a:outerShdw>
              </a:effectLst>
            </a:endParaRPr>
          </a:p>
        </p:txBody>
      </p:sp>
      <p:sp>
        <p:nvSpPr>
          <p:cNvPr id="7" name="pole tekstowe 6">
            <a:extLst>
              <a:ext uri="{FF2B5EF4-FFF2-40B4-BE49-F238E27FC236}">
                <a16:creationId xmlns:a16="http://schemas.microsoft.com/office/drawing/2014/main" id="{6BE8BECC-1D87-4061-B509-A721B49D4BA4}"/>
              </a:ext>
            </a:extLst>
          </p:cNvPr>
          <p:cNvSpPr txBox="1"/>
          <p:nvPr/>
        </p:nvSpPr>
        <p:spPr>
          <a:xfrm>
            <a:off x="8681546" y="2333297"/>
            <a:ext cx="3510454" cy="3416320"/>
          </a:xfrm>
          <a:prstGeom prst="rect">
            <a:avLst/>
          </a:prstGeom>
          <a:noFill/>
        </p:spPr>
        <p:txBody>
          <a:bodyPr wrap="square">
            <a:spAutoFit/>
          </a:bodyPr>
          <a:lstStyle/>
          <a:p>
            <a:pPr algn="ctr"/>
            <a:endParaRPr lang="uk-UA" sz="3600" dirty="0">
              <a:solidFill>
                <a:srgbClr val="FF0000"/>
              </a:solidFill>
              <a:effectLst/>
              <a:latin typeface="Times New Roman" panose="02020603050405020304" pitchFamily="18" charset="0"/>
              <a:ea typeface="Times New Roman" panose="02020603050405020304" pitchFamily="18" charset="0"/>
            </a:endParaRPr>
          </a:p>
          <a:p>
            <a:pPr algn="ctr"/>
            <a:r>
              <a:rPr lang="en-GB" sz="3600" b="1" dirty="0">
                <a:solidFill>
                  <a:srgbClr val="FF0000"/>
                </a:solidFill>
                <a:effectLst/>
                <a:latin typeface="Times New Roman" panose="02020603050405020304" pitchFamily="18" charset="0"/>
                <a:ea typeface="Times New Roman" panose="02020603050405020304" pitchFamily="18" charset="0"/>
              </a:rPr>
              <a:t>Kherson Regional Art Gallery named after </a:t>
            </a:r>
            <a:endParaRPr lang="uk-UA" sz="3600" b="1" dirty="0">
              <a:solidFill>
                <a:srgbClr val="FF0000"/>
              </a:solidFill>
              <a:effectLst/>
              <a:latin typeface="Times New Roman" panose="02020603050405020304" pitchFamily="18" charset="0"/>
              <a:ea typeface="Times New Roman" panose="02020603050405020304" pitchFamily="18" charset="0"/>
            </a:endParaRPr>
          </a:p>
          <a:p>
            <a:pPr algn="ctr"/>
            <a:r>
              <a:rPr lang="en-GB" sz="3600" b="1" dirty="0" err="1">
                <a:solidFill>
                  <a:srgbClr val="FF0000"/>
                </a:solidFill>
                <a:effectLst/>
                <a:latin typeface="Times New Roman" panose="02020603050405020304" pitchFamily="18" charset="0"/>
                <a:ea typeface="Times New Roman" panose="02020603050405020304" pitchFamily="18" charset="0"/>
              </a:rPr>
              <a:t>O.Shovkunenko</a:t>
            </a:r>
            <a:r>
              <a:rPr lang="en-GB" sz="3600" dirty="0">
                <a:solidFill>
                  <a:srgbClr val="FF0000"/>
                </a:solidFill>
                <a:effectLst/>
                <a:latin typeface="Times New Roman" panose="02020603050405020304" pitchFamily="18" charset="0"/>
                <a:ea typeface="Times New Roman" panose="02020603050405020304" pitchFamily="18" charset="0"/>
              </a:rPr>
              <a:t> </a:t>
            </a:r>
            <a:endParaRPr lang="pl-PL" sz="3600" dirty="0">
              <a:solidFill>
                <a:srgbClr val="FF0000"/>
              </a:solidFill>
            </a:endParaRPr>
          </a:p>
        </p:txBody>
      </p:sp>
      <p:pic>
        <p:nvPicPr>
          <p:cNvPr id="8" name="Obraz 7">
            <a:extLst>
              <a:ext uri="{FF2B5EF4-FFF2-40B4-BE49-F238E27FC236}">
                <a16:creationId xmlns:a16="http://schemas.microsoft.com/office/drawing/2014/main" id="{92874C86-60BF-4B97-AFA5-D7D353DBD758}"/>
              </a:ext>
            </a:extLst>
          </p:cNvPr>
          <p:cNvPicPr/>
          <p:nvPr/>
        </p:nvPicPr>
        <p:blipFill rotWithShape="1">
          <a:blip r:embed="rId3"/>
          <a:srcRect l="33180" t="42830" r="11949" b="35169"/>
          <a:stretch/>
        </p:blipFill>
        <p:spPr bwMode="auto">
          <a:xfrm>
            <a:off x="84083" y="4414345"/>
            <a:ext cx="8713074" cy="2333297"/>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8193423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a:extLst>
              <a:ext uri="{FF2B5EF4-FFF2-40B4-BE49-F238E27FC236}">
                <a16:creationId xmlns:a16="http://schemas.microsoft.com/office/drawing/2014/main" id="{DC526F0E-42BA-46F7-AB05-82C3B64419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49407" y="178676"/>
            <a:ext cx="3048000" cy="2448909"/>
          </a:xfrm>
          <a:prstGeom prst="rect">
            <a:avLst/>
          </a:prstGeom>
        </p:spPr>
      </p:pic>
      <p:pic>
        <p:nvPicPr>
          <p:cNvPr id="3" name="Obraz 2">
            <a:extLst>
              <a:ext uri="{FF2B5EF4-FFF2-40B4-BE49-F238E27FC236}">
                <a16:creationId xmlns:a16="http://schemas.microsoft.com/office/drawing/2014/main" id="{8E2E1AF7-C3E1-4920-915A-2A51A65423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3999" y="3531476"/>
            <a:ext cx="3042481" cy="2322786"/>
          </a:xfrm>
          <a:prstGeom prst="rect">
            <a:avLst/>
          </a:prstGeom>
        </p:spPr>
      </p:pic>
      <p:pic>
        <p:nvPicPr>
          <p:cNvPr id="4" name="Obraz 3">
            <a:extLst>
              <a:ext uri="{FF2B5EF4-FFF2-40B4-BE49-F238E27FC236}">
                <a16:creationId xmlns:a16="http://schemas.microsoft.com/office/drawing/2014/main" id="{7B8A3054-88E2-4AB0-A37A-ADAAB5F80E23}"/>
              </a:ext>
            </a:extLst>
          </p:cNvPr>
          <p:cNvPicPr/>
          <p:nvPr/>
        </p:nvPicPr>
        <p:blipFill rotWithShape="1">
          <a:blip r:embed="rId4"/>
          <a:srcRect l="110" t="12807" r="39595" b="420"/>
          <a:stretch/>
        </p:blipFill>
        <p:spPr bwMode="auto">
          <a:xfrm>
            <a:off x="0" y="105103"/>
            <a:ext cx="9049407" cy="5906814"/>
          </a:xfrm>
          <a:prstGeom prst="rect">
            <a:avLst/>
          </a:prstGeom>
          <a:ln>
            <a:noFill/>
          </a:ln>
          <a:extLst>
            <a:ext uri="{53640926-AAD7-44D8-BBD7-CCE9431645EC}">
              <a14:shadowObscured xmlns:a14="http://schemas.microsoft.com/office/drawing/2010/main"/>
            </a:ext>
          </a:extLst>
        </p:spPr>
      </p:pic>
      <p:sp>
        <p:nvSpPr>
          <p:cNvPr id="6" name="pole tekstowe 5">
            <a:extLst>
              <a:ext uri="{FF2B5EF4-FFF2-40B4-BE49-F238E27FC236}">
                <a16:creationId xmlns:a16="http://schemas.microsoft.com/office/drawing/2014/main" id="{6FC866B9-DDD1-47A1-8A9C-5708FB064DAA}"/>
              </a:ext>
            </a:extLst>
          </p:cNvPr>
          <p:cNvSpPr txBox="1"/>
          <p:nvPr/>
        </p:nvSpPr>
        <p:spPr>
          <a:xfrm>
            <a:off x="525517" y="6212001"/>
            <a:ext cx="8618483" cy="505523"/>
          </a:xfrm>
          <a:prstGeom prst="rect">
            <a:avLst/>
          </a:prstGeom>
          <a:noFill/>
        </p:spPr>
        <p:txBody>
          <a:bodyPr wrap="square">
            <a:spAutoFit/>
          </a:bodyPr>
          <a:lstStyle/>
          <a:p>
            <a:pPr indent="449580" algn="just" fontAlgn="base">
              <a:lnSpc>
                <a:spcPts val="1575"/>
              </a:lnSpc>
            </a:pPr>
            <a:r>
              <a:rPr lang="uk-UA" sz="1800" dirty="0">
                <a:effectLst/>
                <a:latin typeface="Times New Roman" panose="02020603050405020304" pitchFamily="18" charset="0"/>
                <a:ea typeface="Times New Roman" panose="02020603050405020304" pitchFamily="18" charset="0"/>
              </a:rPr>
              <a:t> </a:t>
            </a:r>
            <a:endParaRPr lang="pl-PL" sz="1600" dirty="0">
              <a:effectLst/>
              <a:latin typeface="Times New Roman" panose="02020603050405020304" pitchFamily="18" charset="0"/>
              <a:ea typeface="Times New Roman" panose="02020603050405020304" pitchFamily="18" charset="0"/>
            </a:endParaRPr>
          </a:p>
          <a:p>
            <a:pPr indent="449580" algn="just" fontAlgn="base">
              <a:lnSpc>
                <a:spcPts val="1575"/>
              </a:lnSpc>
            </a:pPr>
            <a:r>
              <a:rPr lang="uk-UA" sz="1800" u="sng" dirty="0">
                <a:solidFill>
                  <a:srgbClr val="0000FF"/>
                </a:solidFill>
                <a:effectLst/>
                <a:latin typeface="Times New Roman" panose="02020603050405020304" pitchFamily="18" charset="0"/>
                <a:ea typeface="Times New Roman" panose="02020603050405020304" pitchFamily="18" charset="0"/>
                <a:hlinkClick r:id="rId5"/>
              </a:rPr>
              <a:t>https://youtu.be/FMHeJ8GizgE?si=bCN_pzO1ffkyPZLi</a:t>
            </a:r>
            <a:endParaRPr lang="pl-PL" sz="16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5312711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a:extLst>
              <a:ext uri="{FF2B5EF4-FFF2-40B4-BE49-F238E27FC236}">
                <a16:creationId xmlns:a16="http://schemas.microsoft.com/office/drawing/2014/main" id="{CBE12448-EFA5-45CA-B9D1-57B3D5034C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16965" y="178676"/>
            <a:ext cx="2480441" cy="2448909"/>
          </a:xfrm>
          <a:prstGeom prst="rect">
            <a:avLst/>
          </a:prstGeom>
        </p:spPr>
      </p:pic>
      <p:pic>
        <p:nvPicPr>
          <p:cNvPr id="3" name="Obraz 2">
            <a:extLst>
              <a:ext uri="{FF2B5EF4-FFF2-40B4-BE49-F238E27FC236}">
                <a16:creationId xmlns:a16="http://schemas.microsoft.com/office/drawing/2014/main" id="{507C49AC-1644-47EC-A22E-EC297A73FC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16965" y="3531476"/>
            <a:ext cx="2569515" cy="2322786"/>
          </a:xfrm>
          <a:prstGeom prst="rect">
            <a:avLst/>
          </a:prstGeom>
        </p:spPr>
      </p:pic>
      <p:pic>
        <p:nvPicPr>
          <p:cNvPr id="4" name="Obraz 3">
            <a:extLst>
              <a:ext uri="{FF2B5EF4-FFF2-40B4-BE49-F238E27FC236}">
                <a16:creationId xmlns:a16="http://schemas.microsoft.com/office/drawing/2014/main" id="{9B67BE02-465A-4B3F-B111-171EDBF8485D}"/>
              </a:ext>
            </a:extLst>
          </p:cNvPr>
          <p:cNvPicPr/>
          <p:nvPr/>
        </p:nvPicPr>
        <p:blipFill rotWithShape="1">
          <a:blip r:embed="rId4"/>
          <a:srcRect l="8046" t="11127" r="8289" b="2163"/>
          <a:stretch/>
        </p:blipFill>
        <p:spPr bwMode="auto">
          <a:xfrm>
            <a:off x="0" y="0"/>
            <a:ext cx="9722069" cy="6169572"/>
          </a:xfrm>
          <a:prstGeom prst="rect">
            <a:avLst/>
          </a:prstGeom>
          <a:ln>
            <a:noFill/>
          </a:ln>
          <a:extLst>
            <a:ext uri="{53640926-AAD7-44D8-BBD7-CCE9431645EC}">
              <a14:shadowObscured xmlns:a14="http://schemas.microsoft.com/office/drawing/2010/main"/>
            </a:ext>
          </a:extLst>
        </p:spPr>
      </p:pic>
      <p:sp>
        <p:nvSpPr>
          <p:cNvPr id="6" name="pole tekstowe 5">
            <a:extLst>
              <a:ext uri="{FF2B5EF4-FFF2-40B4-BE49-F238E27FC236}">
                <a16:creationId xmlns:a16="http://schemas.microsoft.com/office/drawing/2014/main" id="{54EB509E-8726-4795-BD6A-2E32BACED6AF}"/>
              </a:ext>
            </a:extLst>
          </p:cNvPr>
          <p:cNvSpPr txBox="1"/>
          <p:nvPr/>
        </p:nvSpPr>
        <p:spPr>
          <a:xfrm>
            <a:off x="115613" y="6227872"/>
            <a:ext cx="9606455" cy="671915"/>
          </a:xfrm>
          <a:prstGeom prst="rect">
            <a:avLst/>
          </a:prstGeom>
          <a:noFill/>
        </p:spPr>
        <p:txBody>
          <a:bodyPr wrap="square">
            <a:spAutoFit/>
          </a:bodyPr>
          <a:lstStyle/>
          <a:p>
            <a:pPr marL="457200" algn="just">
              <a:lnSpc>
                <a:spcPct val="107000"/>
              </a:lnSpc>
              <a:spcAft>
                <a:spcPts val="800"/>
              </a:spcAft>
            </a:pPr>
            <a:r>
              <a:rPr lang="uk-UA" sz="18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5"/>
              </a:rPr>
              <a:t>https://www.instagram.com/p/DMstpZwsl-R/?utm_source=ig_web_copy_link&amp;igsh=MzRlODBiNWFlZA==</a:t>
            </a:r>
            <a:endParaRPr lang="pl-PL"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845806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a:extLst>
              <a:ext uri="{FF2B5EF4-FFF2-40B4-BE49-F238E27FC236}">
                <a16:creationId xmlns:a16="http://schemas.microsoft.com/office/drawing/2014/main" id="{17E7F1F6-3E0C-4D8C-A8BB-7858CD74C5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33185" y="178676"/>
            <a:ext cx="2764221" cy="2448909"/>
          </a:xfrm>
          <a:prstGeom prst="rect">
            <a:avLst/>
          </a:prstGeom>
        </p:spPr>
      </p:pic>
      <p:pic>
        <p:nvPicPr>
          <p:cNvPr id="3" name="Obraz 2">
            <a:extLst>
              <a:ext uri="{FF2B5EF4-FFF2-40B4-BE49-F238E27FC236}">
                <a16:creationId xmlns:a16="http://schemas.microsoft.com/office/drawing/2014/main" id="{00719C3A-BD1A-4F2D-8CAA-99F5D168DD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58703" y="3531476"/>
            <a:ext cx="2327777" cy="2322786"/>
          </a:xfrm>
          <a:prstGeom prst="rect">
            <a:avLst/>
          </a:prstGeom>
        </p:spPr>
      </p:pic>
      <p:pic>
        <p:nvPicPr>
          <p:cNvPr id="4" name="Obraz 3">
            <a:extLst>
              <a:ext uri="{FF2B5EF4-FFF2-40B4-BE49-F238E27FC236}">
                <a16:creationId xmlns:a16="http://schemas.microsoft.com/office/drawing/2014/main" id="{424ADFF2-8AA0-4666-BED1-C12341569A8C}"/>
              </a:ext>
            </a:extLst>
          </p:cNvPr>
          <p:cNvPicPr/>
          <p:nvPr/>
        </p:nvPicPr>
        <p:blipFill rotWithShape="1">
          <a:blip r:embed="rId4"/>
          <a:srcRect l="12346" t="13858" r="14130" b="4471"/>
          <a:stretch/>
        </p:blipFill>
        <p:spPr bwMode="auto">
          <a:xfrm>
            <a:off x="94592" y="0"/>
            <a:ext cx="9480331" cy="6779172"/>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8048841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az 4">
            <a:extLst>
              <a:ext uri="{FF2B5EF4-FFF2-40B4-BE49-F238E27FC236}">
                <a16:creationId xmlns:a16="http://schemas.microsoft.com/office/drawing/2014/main" id="{2A6976AF-AECB-4A34-B9FC-0A0D6038EA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49407" y="136634"/>
            <a:ext cx="3048000" cy="2490951"/>
          </a:xfrm>
          <a:prstGeom prst="rect">
            <a:avLst/>
          </a:prstGeom>
        </p:spPr>
      </p:pic>
      <p:pic>
        <p:nvPicPr>
          <p:cNvPr id="6" name="Obraz 5">
            <a:extLst>
              <a:ext uri="{FF2B5EF4-FFF2-40B4-BE49-F238E27FC236}">
                <a16:creationId xmlns:a16="http://schemas.microsoft.com/office/drawing/2014/main" id="{41F156E4-B7F1-4AAC-875F-3786E0037C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3999" y="3752193"/>
            <a:ext cx="3042481" cy="2259723"/>
          </a:xfrm>
          <a:prstGeom prst="rect">
            <a:avLst/>
          </a:prstGeom>
        </p:spPr>
      </p:pic>
      <p:pic>
        <p:nvPicPr>
          <p:cNvPr id="4" name="Obraz 3">
            <a:extLst>
              <a:ext uri="{FF2B5EF4-FFF2-40B4-BE49-F238E27FC236}">
                <a16:creationId xmlns:a16="http://schemas.microsoft.com/office/drawing/2014/main" id="{0B7BC69B-369D-4DE0-9907-40DB9ED9F786}"/>
              </a:ext>
            </a:extLst>
          </p:cNvPr>
          <p:cNvPicPr/>
          <p:nvPr/>
        </p:nvPicPr>
        <p:blipFill rotWithShape="1">
          <a:blip r:embed="rId4"/>
          <a:srcRect l="13337" t="10708" r="14021" b="3843"/>
          <a:stretch/>
        </p:blipFill>
        <p:spPr bwMode="auto">
          <a:xfrm>
            <a:off x="94593" y="0"/>
            <a:ext cx="9154510" cy="6348248"/>
          </a:xfrm>
          <a:prstGeom prst="rect">
            <a:avLst/>
          </a:prstGeom>
          <a:ln>
            <a:noFill/>
          </a:ln>
          <a:extLst>
            <a:ext uri="{53640926-AAD7-44D8-BBD7-CCE9431645EC}">
              <a14:shadowObscured xmlns:a14="http://schemas.microsoft.com/office/drawing/2010/main"/>
            </a:ext>
          </a:extLst>
        </p:spPr>
      </p:pic>
      <p:sp>
        <p:nvSpPr>
          <p:cNvPr id="7" name="pole tekstowe 6">
            <a:extLst>
              <a:ext uri="{FF2B5EF4-FFF2-40B4-BE49-F238E27FC236}">
                <a16:creationId xmlns:a16="http://schemas.microsoft.com/office/drawing/2014/main" id="{9E1D6032-C7D6-457D-83B5-7D358C28C6E2}"/>
              </a:ext>
            </a:extLst>
          </p:cNvPr>
          <p:cNvSpPr txBox="1"/>
          <p:nvPr/>
        </p:nvSpPr>
        <p:spPr>
          <a:xfrm>
            <a:off x="199696" y="6348248"/>
            <a:ext cx="10583917" cy="671915"/>
          </a:xfrm>
          <a:prstGeom prst="rect">
            <a:avLst/>
          </a:prstGeom>
          <a:noFill/>
        </p:spPr>
        <p:txBody>
          <a:bodyPr wrap="square">
            <a:spAutoFit/>
          </a:bodyPr>
          <a:lstStyle/>
          <a:p>
            <a:pPr indent="449580" algn="just">
              <a:lnSpc>
                <a:spcPct val="107000"/>
              </a:lnSpc>
              <a:spcAft>
                <a:spcPts val="800"/>
              </a:spcAft>
            </a:pPr>
            <a:r>
              <a:rPr lang="ru-RU" sz="18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5"/>
              </a:rPr>
              <a:t>https://www.instagram.com/p/DM97dmTN2_1/?utm_source=ig_web_copy_link&amp;igsh=MzRlODBiNWFlZA==</a:t>
            </a:r>
            <a:endParaRPr lang="pl-PL"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520247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pole tekstowe 10">
            <a:extLst>
              <a:ext uri="{FF2B5EF4-FFF2-40B4-BE49-F238E27FC236}">
                <a16:creationId xmlns:a16="http://schemas.microsoft.com/office/drawing/2014/main" id="{70D90D3B-6B7D-4F4D-B5B2-A50726889B25}"/>
              </a:ext>
            </a:extLst>
          </p:cNvPr>
          <p:cNvSpPr txBox="1"/>
          <p:nvPr/>
        </p:nvSpPr>
        <p:spPr>
          <a:xfrm>
            <a:off x="7062952" y="2123577"/>
            <a:ext cx="5129048" cy="400110"/>
          </a:xfrm>
          <a:prstGeom prst="rect">
            <a:avLst/>
          </a:prstGeom>
          <a:noFill/>
        </p:spPr>
        <p:txBody>
          <a:bodyPr wrap="square">
            <a:spAutoFit/>
          </a:bodyPr>
          <a:lstStyle/>
          <a:p>
            <a:r>
              <a:rPr lang="pl-PL" sz="2000" b="1" dirty="0">
                <a:effectLst/>
                <a:latin typeface="Times New Roman" panose="02020603050405020304" pitchFamily="18" charset="0"/>
                <a:ea typeface="Times New Roman" panose="02020603050405020304" pitchFamily="18" charset="0"/>
              </a:rPr>
              <a:t> </a:t>
            </a:r>
          </a:p>
        </p:txBody>
      </p:sp>
      <p:pic>
        <p:nvPicPr>
          <p:cNvPr id="6" name="Obraz 5">
            <a:extLst>
              <a:ext uri="{FF2B5EF4-FFF2-40B4-BE49-F238E27FC236}">
                <a16:creationId xmlns:a16="http://schemas.microsoft.com/office/drawing/2014/main" id="{EB9BF4F4-9BA2-4A6F-9A93-C31D157179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49407" y="136634"/>
            <a:ext cx="3048000" cy="2490951"/>
          </a:xfrm>
          <a:prstGeom prst="rect">
            <a:avLst/>
          </a:prstGeom>
        </p:spPr>
      </p:pic>
      <p:pic>
        <p:nvPicPr>
          <p:cNvPr id="7" name="Obraz 6">
            <a:extLst>
              <a:ext uri="{FF2B5EF4-FFF2-40B4-BE49-F238E27FC236}">
                <a16:creationId xmlns:a16="http://schemas.microsoft.com/office/drawing/2014/main" id="{FFFE0635-32ED-40D9-8663-C0A9F025F4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3999" y="3752193"/>
            <a:ext cx="3042481" cy="2259723"/>
          </a:xfrm>
          <a:prstGeom prst="rect">
            <a:avLst/>
          </a:prstGeom>
        </p:spPr>
      </p:pic>
      <p:sp>
        <p:nvSpPr>
          <p:cNvPr id="9" name="pole tekstowe 8">
            <a:extLst>
              <a:ext uri="{FF2B5EF4-FFF2-40B4-BE49-F238E27FC236}">
                <a16:creationId xmlns:a16="http://schemas.microsoft.com/office/drawing/2014/main" id="{63C2722B-F679-4BDC-B867-359137DFC0F5}"/>
              </a:ext>
            </a:extLst>
          </p:cNvPr>
          <p:cNvSpPr txBox="1"/>
          <p:nvPr/>
        </p:nvSpPr>
        <p:spPr>
          <a:xfrm>
            <a:off x="126124" y="5113304"/>
            <a:ext cx="8597461" cy="1452642"/>
          </a:xfrm>
          <a:prstGeom prst="rect">
            <a:avLst/>
          </a:prstGeom>
          <a:noFill/>
        </p:spPr>
        <p:txBody>
          <a:bodyPr wrap="square">
            <a:spAutoFit/>
          </a:bodyPr>
          <a:lstStyle/>
          <a:p>
            <a:pPr algn="ctr">
              <a:lnSpc>
                <a:spcPct val="107000"/>
              </a:lnSpc>
              <a:spcAft>
                <a:spcPts val="800"/>
              </a:spcAft>
            </a:pPr>
            <a:r>
              <a:rPr lang="en-GB" sz="2800"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In </a:t>
            </a:r>
            <a:r>
              <a:rPr lang="uk-UA" sz="2800"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2025</a:t>
            </a:r>
            <a:r>
              <a:rPr lang="en-GB" sz="2800"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the Brooklyn Museum updated the label for his painting </a:t>
            </a:r>
            <a:r>
              <a:rPr lang="uk-UA" sz="2800"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GB" sz="2800"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changing “Russia” to “Ukraine</a:t>
            </a:r>
            <a:r>
              <a:rPr lang="pl-PL" sz="2800"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GB" sz="2800"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The artwork shows a landscape from </a:t>
            </a:r>
            <a:r>
              <a:rPr lang="en-GB" sz="2800"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Chuhuiv</a:t>
            </a:r>
            <a:r>
              <a:rPr lang="en-GB" sz="2800"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 town in Ukraine.</a:t>
            </a:r>
            <a:endParaRPr lang="pl-PL" sz="28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 name="Obraz 9">
            <a:extLst>
              <a:ext uri="{FF2B5EF4-FFF2-40B4-BE49-F238E27FC236}">
                <a16:creationId xmlns:a16="http://schemas.microsoft.com/office/drawing/2014/main" id="{7845126D-706A-48C5-B8AE-BD6B3F6EF46C}"/>
              </a:ext>
            </a:extLst>
          </p:cNvPr>
          <p:cNvPicPr/>
          <p:nvPr/>
        </p:nvPicPr>
        <p:blipFill rotWithShape="1">
          <a:blip r:embed="rId4"/>
          <a:srcRect l="12015" t="9657" r="14021" b="1470"/>
          <a:stretch/>
        </p:blipFill>
        <p:spPr bwMode="auto">
          <a:xfrm>
            <a:off x="0" y="0"/>
            <a:ext cx="8471338" cy="511330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528176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le tekstowe 2">
            <a:extLst>
              <a:ext uri="{FF2B5EF4-FFF2-40B4-BE49-F238E27FC236}">
                <a16:creationId xmlns:a16="http://schemas.microsoft.com/office/drawing/2014/main" id="{3859BCFE-9782-4D7A-B7B2-457D52D88B4A}"/>
              </a:ext>
            </a:extLst>
          </p:cNvPr>
          <p:cNvSpPr txBox="1"/>
          <p:nvPr/>
        </p:nvSpPr>
        <p:spPr>
          <a:xfrm>
            <a:off x="1" y="5035718"/>
            <a:ext cx="12186479" cy="1927835"/>
          </a:xfrm>
          <a:prstGeom prst="rect">
            <a:avLst/>
          </a:prstGeom>
          <a:noFill/>
        </p:spPr>
        <p:txBody>
          <a:bodyPr wrap="square">
            <a:spAutoFit/>
          </a:bodyPr>
          <a:lstStyle/>
          <a:p>
            <a:pPr indent="449580" algn="just">
              <a:lnSpc>
                <a:spcPct val="107000"/>
              </a:lnSpc>
              <a:spcAft>
                <a:spcPts val="800"/>
              </a:spcAft>
            </a:pPr>
            <a:endParaRPr lang="uk-UA" sz="2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indent="449580" algn="just">
              <a:lnSpc>
                <a:spcPct val="107000"/>
              </a:lnSpc>
              <a:spcAft>
                <a:spcPts val="800"/>
              </a:spcAft>
            </a:pPr>
            <a:r>
              <a:rPr lang="en-GB" sz="2000" dirty="0">
                <a:solidFill>
                  <a:srgbClr val="C00000"/>
                </a:solidFill>
                <a:effectLst/>
                <a:latin typeface="Times New Roman" panose="02020603050405020304" pitchFamily="18" charset="0"/>
                <a:ea typeface="Times New Roman" panose="02020603050405020304" pitchFamily="18" charset="0"/>
              </a:rPr>
              <a:t>This presentation is part of the grant project “MINIATURA 9,” funded by the National Science Centre (Poland):</a:t>
            </a:r>
            <a:r>
              <a:rPr lang="en-GB" sz="2000" i="1" dirty="0">
                <a:solidFill>
                  <a:srgbClr val="C00000"/>
                </a:solidFill>
                <a:effectLst/>
                <a:latin typeface="Times New Roman" panose="02020603050405020304" pitchFamily="18" charset="0"/>
                <a:ea typeface="Times New Roman" panose="02020603050405020304" pitchFamily="18" charset="0"/>
              </a:rPr>
              <a:t> “Born of Shocks: Catharsis of Ukrainian Art in Cultural Media Content (2022–2025)”</a:t>
            </a:r>
            <a:r>
              <a:rPr lang="uk-UA" sz="2000" i="1" dirty="0">
                <a:solidFill>
                  <a:srgbClr val="C00000"/>
                </a:solidFill>
                <a:effectLst/>
                <a:latin typeface="Times New Roman" panose="02020603050405020304" pitchFamily="18" charset="0"/>
                <a:ea typeface="Times New Roman" panose="02020603050405020304" pitchFamily="18" charset="0"/>
              </a:rPr>
              <a:t>,</a:t>
            </a:r>
            <a:r>
              <a:rPr lang="en-GB" sz="2000" dirty="0">
                <a:solidFill>
                  <a:srgbClr val="C00000"/>
                </a:solidFill>
                <a:effectLst/>
                <a:latin typeface="Times New Roman" panose="02020603050405020304" pitchFamily="18" charset="0"/>
                <a:ea typeface="Times New Roman" panose="02020603050405020304" pitchFamily="18" charset="0"/>
              </a:rPr>
              <a:t> conducted by the author at the Institute of Slavic Studies, Polish Academy of Sciences.</a:t>
            </a:r>
            <a:endParaRPr lang="pl-PL" sz="2000" dirty="0">
              <a:solidFill>
                <a:srgbClr val="C00000"/>
              </a:solidFill>
              <a:effectLst/>
              <a:latin typeface="Times New Roman" panose="02020603050405020304" pitchFamily="18" charset="0"/>
              <a:ea typeface="Times New Roman" panose="02020603050405020304" pitchFamily="18" charset="0"/>
            </a:endParaRPr>
          </a:p>
          <a:p>
            <a:pPr indent="449580" algn="just">
              <a:lnSpc>
                <a:spcPct val="107000"/>
              </a:lnSpc>
              <a:spcAft>
                <a:spcPts val="800"/>
              </a:spcAft>
            </a:pPr>
            <a:r>
              <a:rPr lang="pl-PL" sz="20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pl-PL" sz="20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Obraz 5">
            <a:extLst>
              <a:ext uri="{FF2B5EF4-FFF2-40B4-BE49-F238E27FC236}">
                <a16:creationId xmlns:a16="http://schemas.microsoft.com/office/drawing/2014/main" id="{7DA9BF3C-8CC8-4F61-B117-B39E64AE3D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63694" y="0"/>
            <a:ext cx="2322786" cy="2249213"/>
          </a:xfrm>
          <a:prstGeom prst="rect">
            <a:avLst/>
          </a:prstGeom>
        </p:spPr>
      </p:pic>
      <p:pic>
        <p:nvPicPr>
          <p:cNvPr id="7" name="Obraz 6">
            <a:extLst>
              <a:ext uri="{FF2B5EF4-FFF2-40B4-BE49-F238E27FC236}">
                <a16:creationId xmlns:a16="http://schemas.microsoft.com/office/drawing/2014/main" id="{C4FF66C3-C2FF-4CFE-999E-2A37840A60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69214" y="2480441"/>
            <a:ext cx="2322786" cy="2406869"/>
          </a:xfrm>
          <a:prstGeom prst="rect">
            <a:avLst/>
          </a:prstGeom>
        </p:spPr>
      </p:pic>
      <p:pic>
        <p:nvPicPr>
          <p:cNvPr id="4" name="Obraz 3">
            <a:extLst>
              <a:ext uri="{FF2B5EF4-FFF2-40B4-BE49-F238E27FC236}">
                <a16:creationId xmlns:a16="http://schemas.microsoft.com/office/drawing/2014/main" id="{20BC8B6F-F613-4A80-B43A-5F1100729B2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1"/>
            <a:ext cx="3310758" cy="5339256"/>
          </a:xfrm>
          <a:prstGeom prst="rect">
            <a:avLst/>
          </a:prstGeom>
        </p:spPr>
      </p:pic>
      <p:pic>
        <p:nvPicPr>
          <p:cNvPr id="9" name="Obraz 8">
            <a:extLst>
              <a:ext uri="{FF2B5EF4-FFF2-40B4-BE49-F238E27FC236}">
                <a16:creationId xmlns:a16="http://schemas.microsoft.com/office/drawing/2014/main" id="{7C9561FB-1C97-481B-BBBF-A37B58B9C93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10760" y="-1"/>
            <a:ext cx="3310758" cy="5339255"/>
          </a:xfrm>
          <a:prstGeom prst="rect">
            <a:avLst/>
          </a:prstGeom>
        </p:spPr>
      </p:pic>
      <p:pic>
        <p:nvPicPr>
          <p:cNvPr id="11" name="Obraz 10">
            <a:extLst>
              <a:ext uri="{FF2B5EF4-FFF2-40B4-BE49-F238E27FC236}">
                <a16:creationId xmlns:a16="http://schemas.microsoft.com/office/drawing/2014/main" id="{0094E034-7983-4647-9360-36AB786EA8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58456" y="0"/>
            <a:ext cx="3310758" cy="5339254"/>
          </a:xfrm>
          <a:prstGeom prst="rect">
            <a:avLst/>
          </a:prstGeom>
        </p:spPr>
      </p:pic>
    </p:spTree>
    <p:extLst>
      <p:ext uri="{BB962C8B-B14F-4D97-AF65-F5344CB8AC3E}">
        <p14:creationId xmlns:p14="http://schemas.microsoft.com/office/powerpoint/2010/main" val="36592538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az 4">
            <a:extLst>
              <a:ext uri="{FF2B5EF4-FFF2-40B4-BE49-F238E27FC236}">
                <a16:creationId xmlns:a16="http://schemas.microsoft.com/office/drawing/2014/main" id="{78E845F5-5607-4AF1-862C-F93F6ED382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145" y="136634"/>
            <a:ext cx="8219089" cy="6463863"/>
          </a:xfrm>
          <a:prstGeom prst="rect">
            <a:avLst/>
          </a:prstGeom>
        </p:spPr>
      </p:pic>
      <p:pic>
        <p:nvPicPr>
          <p:cNvPr id="6" name="Obraz 5">
            <a:extLst>
              <a:ext uri="{FF2B5EF4-FFF2-40B4-BE49-F238E27FC236}">
                <a16:creationId xmlns:a16="http://schemas.microsoft.com/office/drawing/2014/main" id="{1CFA39AE-B7FC-4914-BCF4-3143B4AFBB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66233" y="4198882"/>
            <a:ext cx="3825767" cy="2485697"/>
          </a:xfrm>
          <a:prstGeom prst="rect">
            <a:avLst/>
          </a:prstGeom>
        </p:spPr>
      </p:pic>
      <p:pic>
        <p:nvPicPr>
          <p:cNvPr id="7" name="Obraz 6">
            <a:extLst>
              <a:ext uri="{FF2B5EF4-FFF2-40B4-BE49-F238E27FC236}">
                <a16:creationId xmlns:a16="http://schemas.microsoft.com/office/drawing/2014/main" id="{69B98C84-33E4-43A2-98EB-2EE7F34AF13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18482" y="0"/>
            <a:ext cx="3447393" cy="2942897"/>
          </a:xfrm>
          <a:prstGeom prst="rect">
            <a:avLst/>
          </a:prstGeom>
        </p:spPr>
      </p:pic>
    </p:spTree>
    <p:extLst>
      <p:ext uri="{BB962C8B-B14F-4D97-AF65-F5344CB8AC3E}">
        <p14:creationId xmlns:p14="http://schemas.microsoft.com/office/powerpoint/2010/main" val="33787004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le tekstowe 2">
            <a:extLst>
              <a:ext uri="{FF2B5EF4-FFF2-40B4-BE49-F238E27FC236}">
                <a16:creationId xmlns:a16="http://schemas.microsoft.com/office/drawing/2014/main" id="{E412AF5C-9985-451D-ABF6-DEB3DF155770}"/>
              </a:ext>
            </a:extLst>
          </p:cNvPr>
          <p:cNvSpPr txBox="1"/>
          <p:nvPr/>
        </p:nvSpPr>
        <p:spPr>
          <a:xfrm>
            <a:off x="5213131" y="283779"/>
            <a:ext cx="6863254" cy="2246769"/>
          </a:xfrm>
          <a:prstGeom prst="rect">
            <a:avLst/>
          </a:prstGeom>
          <a:noFill/>
        </p:spPr>
        <p:txBody>
          <a:bodyPr wrap="square">
            <a:spAutoFit/>
          </a:bodyPr>
          <a:lstStyle/>
          <a:p>
            <a:pPr indent="228600" algn="just"/>
            <a:r>
              <a:rPr lang="en-US" sz="2000" b="1" dirty="0">
                <a:highlight>
                  <a:srgbClr val="C0C0C0"/>
                </a:highlight>
                <a:latin typeface="Times New Roman" panose="02020603050405020304" pitchFamily="18" charset="0"/>
                <a:cs typeface="Times New Roman" panose="02020603050405020304" pitchFamily="18" charset="0"/>
              </a:rPr>
              <a:t>Research Hypothesis 1</a:t>
            </a:r>
            <a:r>
              <a:rPr lang="en-US" sz="2000" dirty="0">
                <a:highlight>
                  <a:srgbClr val="C0C0C0"/>
                </a:highlight>
                <a:latin typeface="Times New Roman" panose="02020603050405020304" pitchFamily="18" charset="0"/>
                <a:cs typeface="Times New Roman" panose="02020603050405020304" pitchFamily="18" charset="0"/>
              </a:rPr>
              <a:t> </a:t>
            </a:r>
            <a:endParaRPr lang="uk-UA" sz="2000" dirty="0">
              <a:highlight>
                <a:srgbClr val="C0C0C0"/>
              </a:highlight>
              <a:latin typeface="Times New Roman" panose="02020603050405020304" pitchFamily="18" charset="0"/>
              <a:cs typeface="Times New Roman" panose="02020603050405020304" pitchFamily="18" charset="0"/>
            </a:endParaRPr>
          </a:p>
          <a:p>
            <a:pPr indent="228600" algn="just"/>
            <a:r>
              <a:rPr lang="en-US" sz="2000" dirty="0">
                <a:latin typeface="Times New Roman" panose="02020603050405020304" pitchFamily="18" charset="0"/>
                <a:cs typeface="Times New Roman" panose="02020603050405020304" pitchFamily="18" charset="0"/>
              </a:rPr>
              <a:t>Networked cultural texts published in Ukrainian cultural media present, in a contemporary way, the process of catharsis in Ukrainian art (literature, painting, cinema, music, theatre, sculpture, architecture, dance) during wartime. These texts are enriched with new meanings and capture the emergence of unique, renewed artistic forms.</a:t>
            </a:r>
            <a:endParaRPr lang="pl-PL" sz="2000" b="1"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7" name="pole tekstowe 6">
            <a:extLst>
              <a:ext uri="{FF2B5EF4-FFF2-40B4-BE49-F238E27FC236}">
                <a16:creationId xmlns:a16="http://schemas.microsoft.com/office/drawing/2014/main" id="{BE6DAE96-B76A-4713-83F5-77F660F0BC55}"/>
              </a:ext>
            </a:extLst>
          </p:cNvPr>
          <p:cNvSpPr txBox="1"/>
          <p:nvPr/>
        </p:nvSpPr>
        <p:spPr>
          <a:xfrm>
            <a:off x="0" y="5485528"/>
            <a:ext cx="12076382" cy="1302921"/>
          </a:xfrm>
          <a:prstGeom prst="rect">
            <a:avLst/>
          </a:prstGeom>
          <a:noFill/>
        </p:spPr>
        <p:txBody>
          <a:bodyPr wrap="square">
            <a:spAutoFit/>
          </a:bodyPr>
          <a:lstStyle/>
          <a:p>
            <a:pPr algn="just">
              <a:spcAft>
                <a:spcPts val="800"/>
              </a:spcAft>
            </a:pPr>
            <a:r>
              <a:rPr lang="en-US" dirty="0">
                <a:latin typeface="Times New Roman" panose="02020603050405020304" pitchFamily="18" charset="0"/>
                <a:cs typeface="Times New Roman" panose="02020603050405020304" pitchFamily="18" charset="0"/>
              </a:rPr>
              <a:t>I apply the Aristotelian concept of “catharsis” as purification and renewal through the overcoming of tragic conflict. Conflict has long been a foundational element in the narrative of Ukrainian art. The current Russo-Ukrainian war is no exception </a:t>
            </a:r>
            <a:r>
              <a:rPr lang="pl-PL" dirty="0">
                <a:latin typeface="Times New Roman" panose="02020603050405020304" pitchFamily="18" charset="0"/>
                <a:cs typeface="Times New Roman" panose="02020603050405020304" pitchFamily="18" charset="0"/>
              </a:rPr>
              <a:t>-</a:t>
            </a:r>
            <a:r>
              <a:rPr lang="en-US" dirty="0">
                <a:latin typeface="Times New Roman" panose="02020603050405020304" pitchFamily="18" charset="0"/>
                <a:cs typeface="Times New Roman" panose="02020603050405020304" pitchFamily="18" charset="0"/>
              </a:rPr>
              <a:t> it serves as yet another dramatic creative impulse, triggering processes of aesthetic transformation, reflection, and renewal.</a:t>
            </a:r>
            <a:endParaRPr lang="pl-PL" sz="1200" dirty="0">
              <a:latin typeface="Times New Roman" panose="02020603050405020304" pitchFamily="18" charset="0"/>
              <a:ea typeface="Times New Roman" panose="02020603050405020304" pitchFamily="18" charset="0"/>
              <a:cs typeface="Times New Roman" panose="02020603050405020304" pitchFamily="18" charset="0"/>
            </a:endParaRPr>
          </a:p>
          <a:p>
            <a:pPr algn="just">
              <a:spcAft>
                <a:spcPts val="800"/>
              </a:spcAft>
            </a:pPr>
            <a:r>
              <a:rPr lang="en-GB" sz="1200" dirty="0">
                <a:effectLst/>
                <a:latin typeface="Times New Roman" panose="02020603050405020304" pitchFamily="18" charset="0"/>
                <a:ea typeface="Times New Roman" panose="02020603050405020304" pitchFamily="18" charset="0"/>
                <a:cs typeface="Times New Roman" panose="02020603050405020304" pitchFamily="18" charset="0"/>
              </a:rPr>
              <a:t>Gilbert, Allan H. “The Aristotelian Catharsis.” </a:t>
            </a:r>
            <a:r>
              <a:rPr lang="en-GB" sz="1200" i="1" dirty="0">
                <a:effectLst/>
                <a:latin typeface="Times New Roman" panose="02020603050405020304" pitchFamily="18" charset="0"/>
                <a:ea typeface="Times New Roman" panose="02020603050405020304" pitchFamily="18" charset="0"/>
                <a:cs typeface="Times New Roman" panose="02020603050405020304" pitchFamily="18" charset="0"/>
              </a:rPr>
              <a:t>The Philosophical Review</a:t>
            </a:r>
            <a:r>
              <a:rPr lang="en-GB" sz="1200" dirty="0">
                <a:effectLst/>
                <a:latin typeface="Times New Roman" panose="02020603050405020304" pitchFamily="18" charset="0"/>
                <a:ea typeface="Times New Roman" panose="02020603050405020304" pitchFamily="18" charset="0"/>
                <a:cs typeface="Times New Roman" panose="02020603050405020304" pitchFamily="18" charset="0"/>
              </a:rPr>
              <a:t> 35, no. 4 (1926): 301–14. P. 314 https://doi.org/10.2307/2178979</a:t>
            </a:r>
            <a:r>
              <a:rPr lang="en-GB" sz="18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pl-PL" sz="1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Obraz 3">
            <a:extLst>
              <a:ext uri="{FF2B5EF4-FFF2-40B4-BE49-F238E27FC236}">
                <a16:creationId xmlns:a16="http://schemas.microsoft.com/office/drawing/2014/main" id="{BF50CE5A-EB11-4459-B96E-F6160F7882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082" y="0"/>
            <a:ext cx="5044966" cy="5213131"/>
          </a:xfrm>
          <a:prstGeom prst="rect">
            <a:avLst/>
          </a:prstGeom>
        </p:spPr>
      </p:pic>
      <p:sp>
        <p:nvSpPr>
          <p:cNvPr id="8" name="pole tekstowe 7">
            <a:extLst>
              <a:ext uri="{FF2B5EF4-FFF2-40B4-BE49-F238E27FC236}">
                <a16:creationId xmlns:a16="http://schemas.microsoft.com/office/drawing/2014/main" id="{E489C695-81C4-4C91-A79C-8818575450D7}"/>
              </a:ext>
            </a:extLst>
          </p:cNvPr>
          <p:cNvSpPr txBox="1"/>
          <p:nvPr/>
        </p:nvSpPr>
        <p:spPr>
          <a:xfrm>
            <a:off x="5155324" y="2802945"/>
            <a:ext cx="6726619" cy="400110"/>
          </a:xfrm>
          <a:prstGeom prst="rect">
            <a:avLst/>
          </a:prstGeom>
          <a:noFill/>
        </p:spPr>
        <p:txBody>
          <a:bodyPr wrap="square">
            <a:spAutoFit/>
          </a:bodyPr>
          <a:lstStyle/>
          <a:p>
            <a:pPr indent="228600" algn="just"/>
            <a:r>
              <a:rPr lang="en-US" sz="2000" b="1" dirty="0">
                <a:highlight>
                  <a:srgbClr val="C0C0C0"/>
                </a:highlight>
                <a:latin typeface="Times New Roman" panose="02020603050405020304" pitchFamily="18" charset="0"/>
                <a:cs typeface="Times New Roman" panose="02020603050405020304" pitchFamily="18" charset="0"/>
              </a:rPr>
              <a:t>Research Hypothesis </a:t>
            </a:r>
            <a:r>
              <a:rPr lang="pl-PL" sz="2000" b="1" dirty="0">
                <a:effectLst/>
                <a:highlight>
                  <a:srgbClr val="C0C0C0"/>
                </a:highlight>
                <a:latin typeface="Times New Roman" panose="02020603050405020304" pitchFamily="18" charset="0"/>
                <a:ea typeface="Times New Roman" panose="02020603050405020304" pitchFamily="18" charset="0"/>
                <a:cs typeface="Times New Roman" panose="02020603050405020304" pitchFamily="18" charset="0"/>
              </a:rPr>
              <a:t> 2</a:t>
            </a:r>
            <a:endParaRPr lang="uk-UA" sz="2000" b="1" dirty="0">
              <a:effectLst/>
              <a:highlight>
                <a:srgbClr val="C0C0C0"/>
              </a:highligh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0" name="pole tekstowe 9">
            <a:extLst>
              <a:ext uri="{FF2B5EF4-FFF2-40B4-BE49-F238E27FC236}">
                <a16:creationId xmlns:a16="http://schemas.microsoft.com/office/drawing/2014/main" id="{E40AA049-03FF-4E97-9CC9-8124554096EA}"/>
              </a:ext>
            </a:extLst>
          </p:cNvPr>
          <p:cNvSpPr txBox="1"/>
          <p:nvPr/>
        </p:nvSpPr>
        <p:spPr>
          <a:xfrm>
            <a:off x="5155324" y="3203055"/>
            <a:ext cx="6921058" cy="2569934"/>
          </a:xfrm>
          <a:prstGeom prst="rect">
            <a:avLst/>
          </a:prstGeom>
          <a:noFill/>
        </p:spPr>
        <p:txBody>
          <a:bodyPr wrap="square">
            <a:spAutoFit/>
          </a:bodyPr>
          <a:lstStyle/>
          <a:p>
            <a:pPr algn="just"/>
            <a:r>
              <a:rPr lang="en-US" sz="2000" dirty="0">
                <a:latin typeface="Times New Roman" panose="02020603050405020304" pitchFamily="18" charset="0"/>
                <a:cs typeface="Times New Roman" panose="02020603050405020304" pitchFamily="18" charset="0"/>
              </a:rPr>
              <a:t>Phenomena of catharsis in Ukrainian art and culture emerge from the cultural fissure between East and West.</a:t>
            </a:r>
            <a:r>
              <a:rPr lang="uk-UA" sz="2000" dirty="0">
                <a:latin typeface="Times New Roman" panose="02020603050405020304" pitchFamily="18" charset="0"/>
                <a:cs typeface="Times New Roman" panose="02020603050405020304" pitchFamily="18" charset="0"/>
              </a:rPr>
              <a:t> </a:t>
            </a:r>
          </a:p>
          <a:p>
            <a:pPr algn="just"/>
            <a:r>
              <a:rPr lang="en-US" sz="2000" dirty="0">
                <a:latin typeface="Times New Roman" panose="02020603050405020304" pitchFamily="18" charset="0"/>
                <a:cs typeface="Times New Roman" panose="02020603050405020304" pitchFamily="18" charset="0"/>
              </a:rPr>
              <a:t>This tension generates conflictual artworks while enabling deeper insight </a:t>
            </a:r>
            <a:r>
              <a:rPr lang="pl-PL" sz="2000" dirty="0">
                <a:latin typeface="Times New Roman" panose="02020603050405020304" pitchFamily="18" charset="0"/>
                <a:cs typeface="Times New Roman" panose="02020603050405020304" pitchFamily="18" charset="0"/>
              </a:rPr>
              <a:t>-</a:t>
            </a:r>
            <a:r>
              <a:rPr lang="en-US" sz="2000" dirty="0">
                <a:latin typeface="Times New Roman" panose="02020603050405020304" pitchFamily="18" charset="0"/>
                <a:cs typeface="Times New Roman" panose="02020603050405020304" pitchFamily="18" charset="0"/>
              </a:rPr>
              <a:t> the consequences of conflict become central. Each cultural text and revived artistic form conveys these consequences and reveals the creative potential born of rupture.</a:t>
            </a:r>
            <a:r>
              <a:rPr lang="uk-UA" sz="2000" dirty="0">
                <a:latin typeface="Times New Roman" panose="02020603050405020304" pitchFamily="18" charset="0"/>
                <a:cs typeface="Times New Roman" panose="02020603050405020304" pitchFamily="18" charset="0"/>
              </a:rPr>
              <a:t> </a:t>
            </a:r>
            <a:endParaRPr lang="pl-PL" sz="2000" dirty="0">
              <a:latin typeface="Times New Roman" panose="02020603050405020304" pitchFamily="18" charset="0"/>
              <a:cs typeface="Times New Roman" panose="02020603050405020304" pitchFamily="18" charset="0"/>
            </a:endParaRPr>
          </a:p>
          <a:p>
            <a:r>
              <a:rPr lang="en-GB" sz="1050" spc="5"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Sevcenko</a:t>
            </a:r>
            <a:r>
              <a:rPr lang="uk-UA" sz="1050" spc="5"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GB" sz="1050" spc="5"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I</a:t>
            </a:r>
            <a:r>
              <a:rPr lang="uk-UA" sz="1050" spc="5"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(1996). </a:t>
            </a:r>
            <a:r>
              <a:rPr lang="en-GB" sz="1050" i="1" spc="5"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Ukraine between East and West. Essays on Cultural History to the Early Eighteenth Century</a:t>
            </a:r>
            <a:r>
              <a:rPr lang="en-GB" sz="1050" spc="5"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Edmonton</a:t>
            </a:r>
            <a:r>
              <a:rPr lang="uk-UA" sz="1050" spc="5"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GB" sz="1050" spc="5"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Toronto: Canadian Institute of Ukrainian Studies Press</a:t>
            </a:r>
            <a:r>
              <a:rPr lang="uk-UA" sz="1050" spc="5"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endParaRPr lang="pl-PL" sz="1050" dirty="0">
              <a:latin typeface="Times New Roman" panose="02020603050405020304" pitchFamily="18" charset="0"/>
              <a:ea typeface="Calibri" panose="020F0502020204030204" pitchFamily="34" charset="0"/>
              <a:cs typeface="Times New Roman" panose="02020603050405020304" pitchFamily="18" charset="0"/>
            </a:endParaRPr>
          </a:p>
          <a:p>
            <a:endParaRPr lang="pl-PL"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885499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a:extLst>
              <a:ext uri="{FF2B5EF4-FFF2-40B4-BE49-F238E27FC236}">
                <a16:creationId xmlns:a16="http://schemas.microsoft.com/office/drawing/2014/main" id="{5AC1C478-0518-4FB8-AC5A-D89BAD341F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17461" y="3069021"/>
            <a:ext cx="3069020" cy="2862487"/>
          </a:xfrm>
          <a:prstGeom prst="rect">
            <a:avLst/>
          </a:prstGeom>
        </p:spPr>
      </p:pic>
      <p:pic>
        <p:nvPicPr>
          <p:cNvPr id="5" name="Obraz 4">
            <a:extLst>
              <a:ext uri="{FF2B5EF4-FFF2-40B4-BE49-F238E27FC236}">
                <a16:creationId xmlns:a16="http://schemas.microsoft.com/office/drawing/2014/main" id="{24060297-03AC-4D9C-A3AD-2D9251B028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49711" y="0"/>
            <a:ext cx="3289737" cy="2869324"/>
          </a:xfrm>
          <a:prstGeom prst="rect">
            <a:avLst/>
          </a:prstGeom>
        </p:spPr>
      </p:pic>
      <p:pic>
        <p:nvPicPr>
          <p:cNvPr id="6" name="Obraz 5">
            <a:extLst>
              <a:ext uri="{FF2B5EF4-FFF2-40B4-BE49-F238E27FC236}">
                <a16:creationId xmlns:a16="http://schemas.microsoft.com/office/drawing/2014/main" id="{41C05021-CC01-4FFA-ABA3-6350FEC05744}"/>
              </a:ext>
            </a:extLst>
          </p:cNvPr>
          <p:cNvPicPr/>
          <p:nvPr/>
        </p:nvPicPr>
        <p:blipFill rotWithShape="1">
          <a:blip r:embed="rId4"/>
          <a:srcRect l="-441" t="10996" r="34524" b="-924"/>
          <a:stretch/>
        </p:blipFill>
        <p:spPr bwMode="auto">
          <a:xfrm>
            <a:off x="-1" y="136634"/>
            <a:ext cx="8849711" cy="5794874"/>
          </a:xfrm>
          <a:prstGeom prst="rect">
            <a:avLst/>
          </a:prstGeom>
          <a:ln>
            <a:noFill/>
          </a:ln>
          <a:extLst>
            <a:ext uri="{53640926-AAD7-44D8-BBD7-CCE9431645EC}">
              <a14:shadowObscured xmlns:a14="http://schemas.microsoft.com/office/drawing/2010/main"/>
            </a:ext>
          </a:extLst>
        </p:spPr>
      </p:pic>
      <p:sp>
        <p:nvSpPr>
          <p:cNvPr id="7" name="pole tekstowe 6">
            <a:extLst>
              <a:ext uri="{FF2B5EF4-FFF2-40B4-BE49-F238E27FC236}">
                <a16:creationId xmlns:a16="http://schemas.microsoft.com/office/drawing/2014/main" id="{DBBBB891-76EA-424D-BA94-8C7E869C6DF6}"/>
              </a:ext>
            </a:extLst>
          </p:cNvPr>
          <p:cNvSpPr txBox="1"/>
          <p:nvPr/>
        </p:nvSpPr>
        <p:spPr>
          <a:xfrm>
            <a:off x="199697" y="5783328"/>
            <a:ext cx="8944303" cy="1070871"/>
          </a:xfrm>
          <a:prstGeom prst="rect">
            <a:avLst/>
          </a:prstGeom>
          <a:noFill/>
        </p:spPr>
        <p:txBody>
          <a:bodyPr wrap="square">
            <a:spAutoFit/>
          </a:bodyPr>
          <a:lstStyle/>
          <a:p>
            <a:pPr indent="449580" algn="just">
              <a:lnSpc>
                <a:spcPct val="107000"/>
              </a:lnSpc>
              <a:spcAft>
                <a:spcPts val="800"/>
              </a:spcAft>
            </a:pPr>
            <a:endParaRPr lang="ru-RU" sz="18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5"/>
            </a:endParaRPr>
          </a:p>
          <a:p>
            <a:pPr indent="449580" algn="just">
              <a:lnSpc>
                <a:spcPct val="107000"/>
              </a:lnSpc>
              <a:spcAft>
                <a:spcPts val="800"/>
              </a:spcAft>
            </a:pPr>
            <a:r>
              <a:rPr lang="ru-RU" sz="18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5"/>
              </a:rPr>
              <a:t>Виставка Рєпіна у Гельсінкі: м’яка сила культури та жорсткі змагання наративів - портал новин </a:t>
            </a:r>
            <a:r>
              <a:rPr lang="pl-PL" sz="18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5"/>
              </a:rPr>
              <a:t>LB</a:t>
            </a:r>
            <a:r>
              <a:rPr lang="ru-RU" sz="18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5"/>
              </a:rPr>
              <a:t>.</a:t>
            </a:r>
            <a:r>
              <a:rPr lang="pl-PL" sz="1800" u="sng" dirty="0" err="1">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5"/>
              </a:rPr>
              <a:t>ua</a:t>
            </a:r>
            <a:endParaRPr lang="pl-PL"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719518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a:extLst>
              <a:ext uri="{FF2B5EF4-FFF2-40B4-BE49-F238E27FC236}">
                <a16:creationId xmlns:a16="http://schemas.microsoft.com/office/drawing/2014/main" id="{E744D325-FF7F-43EF-89CB-C669A932A1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96854" y="157654"/>
            <a:ext cx="3195145" cy="2490951"/>
          </a:xfrm>
          <a:prstGeom prst="rect">
            <a:avLst/>
          </a:prstGeom>
        </p:spPr>
      </p:pic>
      <p:pic>
        <p:nvPicPr>
          <p:cNvPr id="4" name="Obraz 3">
            <a:extLst>
              <a:ext uri="{FF2B5EF4-FFF2-40B4-BE49-F238E27FC236}">
                <a16:creationId xmlns:a16="http://schemas.microsoft.com/office/drawing/2014/main" id="{ED944F8E-21ED-4920-86BD-9D9843D271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7461" y="3048000"/>
            <a:ext cx="3069020" cy="2575034"/>
          </a:xfrm>
          <a:prstGeom prst="rect">
            <a:avLst/>
          </a:prstGeom>
        </p:spPr>
      </p:pic>
      <p:pic>
        <p:nvPicPr>
          <p:cNvPr id="5" name="Obraz 4">
            <a:extLst>
              <a:ext uri="{FF2B5EF4-FFF2-40B4-BE49-F238E27FC236}">
                <a16:creationId xmlns:a16="http://schemas.microsoft.com/office/drawing/2014/main" id="{4BE599E5-4185-4D4B-A34F-8CAC24BC92E6}"/>
              </a:ext>
            </a:extLst>
          </p:cNvPr>
          <p:cNvPicPr/>
          <p:nvPr/>
        </p:nvPicPr>
        <p:blipFill rotWithShape="1">
          <a:blip r:embed="rId4"/>
          <a:srcRect t="10078" r="1565"/>
          <a:stretch/>
        </p:blipFill>
        <p:spPr bwMode="auto">
          <a:xfrm>
            <a:off x="0" y="0"/>
            <a:ext cx="8931275" cy="6450530"/>
          </a:xfrm>
          <a:prstGeom prst="rect">
            <a:avLst/>
          </a:prstGeom>
          <a:ln>
            <a:noFill/>
          </a:ln>
          <a:extLst>
            <a:ext uri="{53640926-AAD7-44D8-BBD7-CCE9431645EC}">
              <a14:shadowObscured xmlns:a14="http://schemas.microsoft.com/office/drawing/2010/main"/>
            </a:ext>
          </a:extLst>
        </p:spPr>
      </p:pic>
      <p:sp>
        <p:nvSpPr>
          <p:cNvPr id="6" name="pole tekstowe 5">
            <a:extLst>
              <a:ext uri="{FF2B5EF4-FFF2-40B4-BE49-F238E27FC236}">
                <a16:creationId xmlns:a16="http://schemas.microsoft.com/office/drawing/2014/main" id="{BBB9F4FE-F5B8-4A51-A34A-9A7520C0B340}"/>
              </a:ext>
            </a:extLst>
          </p:cNvPr>
          <p:cNvSpPr txBox="1"/>
          <p:nvPr/>
        </p:nvSpPr>
        <p:spPr>
          <a:xfrm>
            <a:off x="186186" y="6450530"/>
            <a:ext cx="8931275" cy="375552"/>
          </a:xfrm>
          <a:prstGeom prst="rect">
            <a:avLst/>
          </a:prstGeom>
          <a:noFill/>
        </p:spPr>
        <p:txBody>
          <a:bodyPr wrap="square">
            <a:spAutoFit/>
          </a:bodyPr>
          <a:lstStyle/>
          <a:p>
            <a:pPr indent="449580" algn="just">
              <a:lnSpc>
                <a:spcPct val="107000"/>
              </a:lnSpc>
              <a:spcAft>
                <a:spcPts val="800"/>
              </a:spcAft>
            </a:pPr>
            <a:r>
              <a:rPr lang="ru-RU" sz="18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5"/>
              </a:rPr>
              <a:t>ЧОМУ ВАЖЛИВО ГОВОРИТИ ПРО ДЕКОЛОНІЗАЦІЮ МУЗЕЇВ | Антиквар</a:t>
            </a:r>
            <a:endParaRPr lang="pl-PL"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531973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az 4">
            <a:extLst>
              <a:ext uri="{FF2B5EF4-FFF2-40B4-BE49-F238E27FC236}">
                <a16:creationId xmlns:a16="http://schemas.microsoft.com/office/drawing/2014/main" id="{9F838318-A516-4273-8E3F-FD07AA8560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58400" y="2995448"/>
            <a:ext cx="2128081" cy="2627586"/>
          </a:xfrm>
          <a:prstGeom prst="rect">
            <a:avLst/>
          </a:prstGeom>
        </p:spPr>
      </p:pic>
      <p:pic>
        <p:nvPicPr>
          <p:cNvPr id="6" name="Obraz 5">
            <a:extLst>
              <a:ext uri="{FF2B5EF4-FFF2-40B4-BE49-F238E27FC236}">
                <a16:creationId xmlns:a16="http://schemas.microsoft.com/office/drawing/2014/main" id="{BD544050-3AB8-4FDE-8DAF-8FF411AF17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06455" y="420414"/>
            <a:ext cx="2459420" cy="2469931"/>
          </a:xfrm>
          <a:prstGeom prst="rect">
            <a:avLst/>
          </a:prstGeom>
        </p:spPr>
      </p:pic>
      <p:pic>
        <p:nvPicPr>
          <p:cNvPr id="4" name="Obraz 3">
            <a:extLst>
              <a:ext uri="{FF2B5EF4-FFF2-40B4-BE49-F238E27FC236}">
                <a16:creationId xmlns:a16="http://schemas.microsoft.com/office/drawing/2014/main" id="{F291A412-40ED-4EAF-9621-24F0EC3F1F01}"/>
              </a:ext>
            </a:extLst>
          </p:cNvPr>
          <p:cNvPicPr/>
          <p:nvPr/>
        </p:nvPicPr>
        <p:blipFill rotWithShape="1">
          <a:blip r:embed="rId4"/>
          <a:srcRect l="32408" t="18686" r="33642"/>
          <a:stretch/>
        </p:blipFill>
        <p:spPr bwMode="auto">
          <a:xfrm>
            <a:off x="0" y="-84083"/>
            <a:ext cx="5297213" cy="5948855"/>
          </a:xfrm>
          <a:prstGeom prst="rect">
            <a:avLst/>
          </a:prstGeom>
          <a:ln>
            <a:noFill/>
          </a:ln>
          <a:extLst>
            <a:ext uri="{53640926-AAD7-44D8-BBD7-CCE9431645EC}">
              <a14:shadowObscured xmlns:a14="http://schemas.microsoft.com/office/drawing/2010/main"/>
            </a:ext>
          </a:extLst>
        </p:spPr>
      </p:pic>
      <p:pic>
        <p:nvPicPr>
          <p:cNvPr id="7" name="Obraz 6">
            <a:extLst>
              <a:ext uri="{FF2B5EF4-FFF2-40B4-BE49-F238E27FC236}">
                <a16:creationId xmlns:a16="http://schemas.microsoft.com/office/drawing/2014/main" id="{31B22272-AEF5-4E83-B14A-C19F88D68066}"/>
              </a:ext>
            </a:extLst>
          </p:cNvPr>
          <p:cNvPicPr/>
          <p:nvPr/>
        </p:nvPicPr>
        <p:blipFill rotWithShape="1">
          <a:blip r:embed="rId5"/>
          <a:srcRect l="28880" t="17426" r="30997" b="-840"/>
          <a:stretch/>
        </p:blipFill>
        <p:spPr bwMode="auto">
          <a:xfrm>
            <a:off x="5065987" y="0"/>
            <a:ext cx="4750676" cy="5948855"/>
          </a:xfrm>
          <a:prstGeom prst="rect">
            <a:avLst/>
          </a:prstGeom>
          <a:ln>
            <a:noFill/>
          </a:ln>
          <a:extLst>
            <a:ext uri="{53640926-AAD7-44D8-BBD7-CCE9431645EC}">
              <a14:shadowObscured xmlns:a14="http://schemas.microsoft.com/office/drawing/2010/main"/>
            </a:ext>
          </a:extLst>
        </p:spPr>
      </p:pic>
      <p:sp>
        <p:nvSpPr>
          <p:cNvPr id="8" name="pole tekstowe 7">
            <a:extLst>
              <a:ext uri="{FF2B5EF4-FFF2-40B4-BE49-F238E27FC236}">
                <a16:creationId xmlns:a16="http://schemas.microsoft.com/office/drawing/2014/main" id="{F8AF27FD-48E3-4E38-84BC-FBC8D638CBDB}"/>
              </a:ext>
            </a:extLst>
          </p:cNvPr>
          <p:cNvSpPr txBox="1"/>
          <p:nvPr/>
        </p:nvSpPr>
        <p:spPr>
          <a:xfrm>
            <a:off x="84084" y="5693784"/>
            <a:ext cx="5213130" cy="923330"/>
          </a:xfrm>
          <a:prstGeom prst="rect">
            <a:avLst/>
          </a:prstGeom>
          <a:noFill/>
        </p:spPr>
        <p:txBody>
          <a:bodyPr wrap="square">
            <a:spAutoFit/>
          </a:bodyPr>
          <a:lstStyle/>
          <a:p>
            <a:pPr algn="just"/>
            <a:endParaRPr lang="uk-UA" u="sng" dirty="0">
              <a:solidFill>
                <a:srgbClr val="0000FF"/>
              </a:solidFill>
              <a:latin typeface="Calibri" panose="020F0502020204030204" pitchFamily="34" charset="0"/>
              <a:ea typeface="Calibri" panose="020F0502020204030204" pitchFamily="34" charset="0"/>
              <a:cs typeface="Times New Roman" panose="02020603050405020304" pitchFamily="18" charset="0"/>
              <a:hlinkClick r:id="rId6"/>
            </a:endParaRPr>
          </a:p>
          <a:p>
            <a:pPr algn="just"/>
            <a:r>
              <a:rPr lang="en-GB" sz="18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6"/>
              </a:rPr>
              <a:t>decolonisation</a:t>
            </a:r>
            <a:r>
              <a:rPr lang="ru-RU" sz="18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6"/>
              </a:rPr>
              <a:t>-</a:t>
            </a:r>
            <a:r>
              <a:rPr lang="en-GB" sz="18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6"/>
              </a:rPr>
              <a:t>in</a:t>
            </a:r>
            <a:r>
              <a:rPr lang="ru-RU" sz="18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6"/>
              </a:rPr>
              <a:t>-</a:t>
            </a:r>
            <a:r>
              <a:rPr lang="en-GB" sz="18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6"/>
              </a:rPr>
              <a:t>museums</a:t>
            </a:r>
            <a:r>
              <a:rPr lang="ru-RU" sz="18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6"/>
              </a:rPr>
              <a:t>_</a:t>
            </a:r>
            <a:r>
              <a:rPr lang="en-GB" sz="18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6"/>
              </a:rPr>
              <a:t>part</a:t>
            </a:r>
            <a:r>
              <a:rPr lang="ru-RU" sz="18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6"/>
              </a:rPr>
              <a:t>-1.</a:t>
            </a:r>
            <a:r>
              <a:rPr lang="en-GB" sz="18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6"/>
              </a:rPr>
              <a:t>pdf</a:t>
            </a:r>
            <a:endParaRPr lang="pl-PL"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GB" sz="18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7"/>
              </a:rPr>
              <a:t>decolonisation-in-museums_part-2.pdf</a:t>
            </a:r>
            <a:endParaRPr lang="pl-PL"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866567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az 4">
            <a:extLst>
              <a:ext uri="{FF2B5EF4-FFF2-40B4-BE49-F238E27FC236}">
                <a16:creationId xmlns:a16="http://schemas.microsoft.com/office/drawing/2014/main" id="{234FC352-1B08-45F4-9854-C8BEDD9416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96855" y="774508"/>
            <a:ext cx="3069020" cy="2326044"/>
          </a:xfrm>
          <a:prstGeom prst="rect">
            <a:avLst/>
          </a:prstGeom>
        </p:spPr>
      </p:pic>
      <p:pic>
        <p:nvPicPr>
          <p:cNvPr id="6" name="Obraz 5">
            <a:extLst>
              <a:ext uri="{FF2B5EF4-FFF2-40B4-BE49-F238E27FC236}">
                <a16:creationId xmlns:a16="http://schemas.microsoft.com/office/drawing/2014/main" id="{9F2F12FE-E939-4DEC-A297-237A946A94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81767" y="4235669"/>
            <a:ext cx="3310233" cy="2326044"/>
          </a:xfrm>
          <a:prstGeom prst="rect">
            <a:avLst/>
          </a:prstGeom>
        </p:spPr>
      </p:pic>
      <p:pic>
        <p:nvPicPr>
          <p:cNvPr id="4" name="Obraz 3">
            <a:extLst>
              <a:ext uri="{FF2B5EF4-FFF2-40B4-BE49-F238E27FC236}">
                <a16:creationId xmlns:a16="http://schemas.microsoft.com/office/drawing/2014/main" id="{665A3116-5967-4D5E-A655-9263EDCFC9E3}"/>
              </a:ext>
            </a:extLst>
          </p:cNvPr>
          <p:cNvPicPr/>
          <p:nvPr/>
        </p:nvPicPr>
        <p:blipFill rotWithShape="1">
          <a:blip r:embed="rId4"/>
          <a:srcRect l="6723" t="13437" r="8070" b="1953"/>
          <a:stretch/>
        </p:blipFill>
        <p:spPr bwMode="auto">
          <a:xfrm>
            <a:off x="0" y="0"/>
            <a:ext cx="8881767" cy="6222124"/>
          </a:xfrm>
          <a:prstGeom prst="rect">
            <a:avLst/>
          </a:prstGeom>
          <a:ln>
            <a:noFill/>
          </a:ln>
          <a:extLst>
            <a:ext uri="{53640926-AAD7-44D8-BBD7-CCE9431645EC}">
              <a14:shadowObscured xmlns:a14="http://schemas.microsoft.com/office/drawing/2010/main"/>
            </a:ext>
          </a:extLst>
        </p:spPr>
      </p:pic>
      <p:sp>
        <p:nvSpPr>
          <p:cNvPr id="7" name="pole tekstowe 6">
            <a:extLst>
              <a:ext uri="{FF2B5EF4-FFF2-40B4-BE49-F238E27FC236}">
                <a16:creationId xmlns:a16="http://schemas.microsoft.com/office/drawing/2014/main" id="{8908A9CC-12FE-411E-A2E8-B42CFD0C26FE}"/>
              </a:ext>
            </a:extLst>
          </p:cNvPr>
          <p:cNvSpPr txBox="1"/>
          <p:nvPr/>
        </p:nvSpPr>
        <p:spPr>
          <a:xfrm>
            <a:off x="84083" y="6222125"/>
            <a:ext cx="8797684" cy="671915"/>
          </a:xfrm>
          <a:prstGeom prst="rect">
            <a:avLst/>
          </a:prstGeom>
          <a:noFill/>
        </p:spPr>
        <p:txBody>
          <a:bodyPr wrap="square">
            <a:spAutoFit/>
          </a:bodyPr>
          <a:lstStyle/>
          <a:p>
            <a:pPr indent="449580" algn="just">
              <a:lnSpc>
                <a:spcPct val="107000"/>
              </a:lnSpc>
              <a:spcAft>
                <a:spcPts val="800"/>
              </a:spcAft>
            </a:pPr>
            <a:r>
              <a:rPr lang="uk-UA" sz="18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5"/>
              </a:rPr>
              <a:t>https://www.instagram.com/p/DLzP5AvqiEM/?utm_source=ig_web_copy_link&amp;igsh=MzRlODBiNWFlZA==</a:t>
            </a:r>
            <a:endParaRPr lang="pl-PL"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297687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az 4">
            <a:extLst>
              <a:ext uri="{FF2B5EF4-FFF2-40B4-BE49-F238E27FC236}">
                <a16:creationId xmlns:a16="http://schemas.microsoft.com/office/drawing/2014/main" id="{9871A6CD-4871-4767-87EA-CADAED4193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11144" y="199697"/>
            <a:ext cx="2254730" cy="2427890"/>
          </a:xfrm>
          <a:prstGeom prst="rect">
            <a:avLst/>
          </a:prstGeom>
        </p:spPr>
      </p:pic>
      <p:pic>
        <p:nvPicPr>
          <p:cNvPr id="6" name="Obraz 5">
            <a:extLst>
              <a:ext uri="{FF2B5EF4-FFF2-40B4-BE49-F238E27FC236}">
                <a16:creationId xmlns:a16="http://schemas.microsoft.com/office/drawing/2014/main" id="{CEE300D6-F70D-44BA-BC6D-5886E844E7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11144" y="3048000"/>
            <a:ext cx="2375337" cy="2575034"/>
          </a:xfrm>
          <a:prstGeom prst="rect">
            <a:avLst/>
          </a:prstGeom>
        </p:spPr>
      </p:pic>
      <p:pic>
        <p:nvPicPr>
          <p:cNvPr id="4" name="Obraz 3">
            <a:extLst>
              <a:ext uri="{FF2B5EF4-FFF2-40B4-BE49-F238E27FC236}">
                <a16:creationId xmlns:a16="http://schemas.microsoft.com/office/drawing/2014/main" id="{FE6C586D-CB0A-4B8E-AC8E-3DA86B2B640B}"/>
              </a:ext>
            </a:extLst>
          </p:cNvPr>
          <p:cNvPicPr/>
          <p:nvPr/>
        </p:nvPicPr>
        <p:blipFill rotWithShape="1">
          <a:blip r:embed="rId4"/>
          <a:srcRect l="992" t="12178" r="1676" b="-210"/>
          <a:stretch/>
        </p:blipFill>
        <p:spPr bwMode="auto">
          <a:xfrm>
            <a:off x="-99586" y="0"/>
            <a:ext cx="9926757" cy="68580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1223154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a:extLst>
              <a:ext uri="{FF2B5EF4-FFF2-40B4-BE49-F238E27FC236}">
                <a16:creationId xmlns:a16="http://schemas.microsoft.com/office/drawing/2014/main" id="{AFEDB063-7A58-4EDC-AA50-32D7E91E27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70123" y="73572"/>
            <a:ext cx="2795751" cy="2280745"/>
          </a:xfrm>
          <a:prstGeom prst="rect">
            <a:avLst/>
          </a:prstGeom>
        </p:spPr>
      </p:pic>
      <p:pic>
        <p:nvPicPr>
          <p:cNvPr id="4" name="Obraz 3">
            <a:extLst>
              <a:ext uri="{FF2B5EF4-FFF2-40B4-BE49-F238E27FC236}">
                <a16:creationId xmlns:a16="http://schemas.microsoft.com/office/drawing/2014/main" id="{EF531D9D-65D2-4CE0-9549-1968B21446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90729" y="2638097"/>
            <a:ext cx="2795751" cy="2984937"/>
          </a:xfrm>
          <a:prstGeom prst="rect">
            <a:avLst/>
          </a:prstGeom>
        </p:spPr>
      </p:pic>
      <p:pic>
        <p:nvPicPr>
          <p:cNvPr id="5" name="Obraz 4">
            <a:extLst>
              <a:ext uri="{FF2B5EF4-FFF2-40B4-BE49-F238E27FC236}">
                <a16:creationId xmlns:a16="http://schemas.microsoft.com/office/drawing/2014/main" id="{16DA1521-EB66-4658-AEF5-348EE32DB144}"/>
              </a:ext>
            </a:extLst>
          </p:cNvPr>
          <p:cNvPicPr/>
          <p:nvPr/>
        </p:nvPicPr>
        <p:blipFill rotWithShape="1">
          <a:blip r:embed="rId4"/>
          <a:srcRect l="1323" t="12807" r="1896"/>
          <a:stretch/>
        </p:blipFill>
        <p:spPr bwMode="auto">
          <a:xfrm>
            <a:off x="1" y="0"/>
            <a:ext cx="9390728" cy="68580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863769654"/>
      </p:ext>
    </p:extLst>
  </p:cSld>
  <p:clrMapOvr>
    <a:masterClrMapping/>
  </p:clrMapOvr>
</p:sld>
</file>

<file path=ppt/theme/theme1.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akiet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akiet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901</TotalTime>
  <Words>557</Words>
  <Application>Microsoft Office PowerPoint</Application>
  <PresentationFormat>Panoramiczny</PresentationFormat>
  <Paragraphs>35</Paragraphs>
  <Slides>17</Slides>
  <Notes>2</Notes>
  <HiddenSlides>0</HiddenSlides>
  <MMClips>0</MMClips>
  <ScaleCrop>false</ScaleCrop>
  <HeadingPairs>
    <vt:vector size="6" baseType="variant">
      <vt:variant>
        <vt:lpstr>Używane czcionki</vt:lpstr>
      </vt:variant>
      <vt:variant>
        <vt:i4>6</vt:i4>
      </vt:variant>
      <vt:variant>
        <vt:lpstr>Motyw</vt:lpstr>
      </vt:variant>
      <vt:variant>
        <vt:i4>1</vt:i4>
      </vt:variant>
      <vt:variant>
        <vt:lpstr>Tytuły slajdów</vt:lpstr>
      </vt:variant>
      <vt:variant>
        <vt:i4>17</vt:i4>
      </vt:variant>
    </vt:vector>
  </HeadingPairs>
  <TitlesOfParts>
    <vt:vector size="24" baseType="lpstr">
      <vt:lpstr>Arial</vt:lpstr>
      <vt:lpstr>Bell MT</vt:lpstr>
      <vt:lpstr>Calibri</vt:lpstr>
      <vt:lpstr>Calibri Light</vt:lpstr>
      <vt:lpstr>Google Sans</vt:lpstr>
      <vt:lpstr>Times New Roman</vt:lpstr>
      <vt:lpstr>Motyw pakietu Office</vt:lpstr>
      <vt:lpstr>„ Born of Shocks: Catharsis of Ukrainian Art in Cultural Media Content (2022–2025)” </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Prezentacja programu PowerPoint</dc:title>
  <dc:creator>Yana Hladyr</dc:creator>
  <cp:lastModifiedBy>Yana Hladyr</cp:lastModifiedBy>
  <cp:revision>58</cp:revision>
  <dcterms:created xsi:type="dcterms:W3CDTF">2025-08-20T15:39:51Z</dcterms:created>
  <dcterms:modified xsi:type="dcterms:W3CDTF">2025-11-11T18:46:26Z</dcterms:modified>
</cp:coreProperties>
</file>